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302" r:id="rId3"/>
    <p:sldId id="326" r:id="rId4"/>
    <p:sldId id="306" r:id="rId5"/>
    <p:sldId id="311" r:id="rId6"/>
    <p:sldId id="318" r:id="rId7"/>
    <p:sldId id="312" r:id="rId8"/>
    <p:sldId id="327" r:id="rId9"/>
    <p:sldId id="321" r:id="rId10"/>
    <p:sldId id="305" r:id="rId11"/>
    <p:sldId id="295" r:id="rId12"/>
    <p:sldId id="322" r:id="rId13"/>
    <p:sldId id="303" r:id="rId14"/>
    <p:sldId id="330" r:id="rId15"/>
    <p:sldId id="319" r:id="rId16"/>
    <p:sldId id="296" r:id="rId17"/>
    <p:sldId id="320" r:id="rId18"/>
    <p:sldId id="325" r:id="rId19"/>
    <p:sldId id="328" r:id="rId20"/>
    <p:sldId id="32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869"/>
    <a:srgbClr val="E8EBE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44EA1-8FDA-4158-864A-E3530A5F452D}" v="1" dt="2024-09-16T02:44:54.504"/>
    <p1510:client id="{E816EE5D-57AB-447B-BC00-5DE84052AE8D}" v="93" dt="2024-09-16T02:08:30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1514" autoAdjust="0"/>
  </p:normalViewPr>
  <p:slideViewPr>
    <p:cSldViewPr snapToGrid="0">
      <p:cViewPr varScale="1">
        <p:scale>
          <a:sx n="72" d="100"/>
          <a:sy n="72" d="100"/>
        </p:scale>
        <p:origin x="26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y Trofimov" userId="6164d9531cc797bd" providerId="LiveId" clId="{99E44EA1-8FDA-4158-864A-E3530A5F452D}"/>
    <pc:docChg chg="custSel addSld delSld modSld">
      <pc:chgData name="Sergey Trofimov" userId="6164d9531cc797bd" providerId="LiveId" clId="{99E44EA1-8FDA-4158-864A-E3530A5F452D}" dt="2024-09-16T02:44:54.504" v="16"/>
      <pc:docMkLst>
        <pc:docMk/>
      </pc:docMkLst>
      <pc:sldChg chg="del">
        <pc:chgData name="Sergey Trofimov" userId="6164d9531cc797bd" providerId="LiveId" clId="{99E44EA1-8FDA-4158-864A-E3530A5F452D}" dt="2024-09-16T02:43:31.577" v="0" actId="47"/>
        <pc:sldMkLst>
          <pc:docMk/>
          <pc:sldMk cId="463284524" sldId="300"/>
        </pc:sldMkLst>
      </pc:sldChg>
      <pc:sldChg chg="delSp mod delAnim">
        <pc:chgData name="Sergey Trofimov" userId="6164d9531cc797bd" providerId="LiveId" clId="{99E44EA1-8FDA-4158-864A-E3530A5F452D}" dt="2024-09-16T02:44:02.913" v="12" actId="478"/>
        <pc:sldMkLst>
          <pc:docMk/>
          <pc:sldMk cId="3228606373" sldId="303"/>
        </pc:sldMkLst>
        <pc:picChg chg="del">
          <ac:chgData name="Sergey Trofimov" userId="6164d9531cc797bd" providerId="LiveId" clId="{99E44EA1-8FDA-4158-864A-E3530A5F452D}" dt="2024-09-16T02:44:02.913" v="12" actId="478"/>
          <ac:picMkLst>
            <pc:docMk/>
            <pc:sldMk cId="3228606373" sldId="303"/>
            <ac:picMk id="14" creationId="{4CACF2DD-B097-4BD4-E71F-D16E9B10D6E4}"/>
          </ac:picMkLst>
        </pc:picChg>
      </pc:sldChg>
      <pc:sldChg chg="del">
        <pc:chgData name="Sergey Trofimov" userId="6164d9531cc797bd" providerId="LiveId" clId="{99E44EA1-8FDA-4158-864A-E3530A5F452D}" dt="2024-09-16T02:43:32.205" v="1" actId="47"/>
        <pc:sldMkLst>
          <pc:docMk/>
          <pc:sldMk cId="1009489481" sldId="304"/>
        </pc:sldMkLst>
      </pc:sldChg>
      <pc:sldChg chg="del">
        <pc:chgData name="Sergey Trofimov" userId="6164d9531cc797bd" providerId="LiveId" clId="{99E44EA1-8FDA-4158-864A-E3530A5F452D}" dt="2024-09-16T02:43:32.839" v="2" actId="47"/>
        <pc:sldMkLst>
          <pc:docMk/>
          <pc:sldMk cId="1846116966" sldId="309"/>
        </pc:sldMkLst>
      </pc:sldChg>
      <pc:sldChg chg="del">
        <pc:chgData name="Sergey Trofimov" userId="6164d9531cc797bd" providerId="LiveId" clId="{99E44EA1-8FDA-4158-864A-E3530A5F452D}" dt="2024-09-16T02:43:35.788" v="9" actId="47"/>
        <pc:sldMkLst>
          <pc:docMk/>
          <pc:sldMk cId="2496228367" sldId="310"/>
        </pc:sldMkLst>
      </pc:sldChg>
      <pc:sldChg chg="del">
        <pc:chgData name="Sergey Trofimov" userId="6164d9531cc797bd" providerId="LiveId" clId="{99E44EA1-8FDA-4158-864A-E3530A5F452D}" dt="2024-09-16T02:43:36.702" v="10" actId="47"/>
        <pc:sldMkLst>
          <pc:docMk/>
          <pc:sldMk cId="335332270" sldId="313"/>
        </pc:sldMkLst>
      </pc:sldChg>
      <pc:sldChg chg="del">
        <pc:chgData name="Sergey Trofimov" userId="6164d9531cc797bd" providerId="LiveId" clId="{99E44EA1-8FDA-4158-864A-E3530A5F452D}" dt="2024-09-16T02:43:34.092" v="5" actId="47"/>
        <pc:sldMkLst>
          <pc:docMk/>
          <pc:sldMk cId="816272074" sldId="314"/>
        </pc:sldMkLst>
      </pc:sldChg>
      <pc:sldChg chg="del">
        <pc:chgData name="Sergey Trofimov" userId="6164d9531cc797bd" providerId="LiveId" clId="{99E44EA1-8FDA-4158-864A-E3530A5F452D}" dt="2024-09-16T02:43:33.170" v="3" actId="47"/>
        <pc:sldMkLst>
          <pc:docMk/>
          <pc:sldMk cId="1746027631" sldId="315"/>
        </pc:sldMkLst>
      </pc:sldChg>
      <pc:sldChg chg="del">
        <pc:chgData name="Sergey Trofimov" userId="6164d9531cc797bd" providerId="LiveId" clId="{99E44EA1-8FDA-4158-864A-E3530A5F452D}" dt="2024-09-16T02:43:33.648" v="4" actId="47"/>
        <pc:sldMkLst>
          <pc:docMk/>
          <pc:sldMk cId="1708729534" sldId="316"/>
        </pc:sldMkLst>
      </pc:sldChg>
      <pc:sldChg chg="del">
        <pc:chgData name="Sergey Trofimov" userId="6164d9531cc797bd" providerId="LiveId" clId="{99E44EA1-8FDA-4158-864A-E3530A5F452D}" dt="2024-09-16T02:43:34.451" v="6" actId="47"/>
        <pc:sldMkLst>
          <pc:docMk/>
          <pc:sldMk cId="136533560" sldId="317"/>
        </pc:sldMkLst>
      </pc:sldChg>
      <pc:sldChg chg="del">
        <pc:chgData name="Sergey Trofimov" userId="6164d9531cc797bd" providerId="LiveId" clId="{99E44EA1-8FDA-4158-864A-E3530A5F452D}" dt="2024-09-16T02:43:35.293" v="8" actId="47"/>
        <pc:sldMkLst>
          <pc:docMk/>
          <pc:sldMk cId="2278399974" sldId="323"/>
        </pc:sldMkLst>
      </pc:sldChg>
      <pc:sldChg chg="del">
        <pc:chgData name="Sergey Trofimov" userId="6164d9531cc797bd" providerId="LiveId" clId="{99E44EA1-8FDA-4158-864A-E3530A5F452D}" dt="2024-09-16T02:43:34.881" v="7" actId="47"/>
        <pc:sldMkLst>
          <pc:docMk/>
          <pc:sldMk cId="2444894994" sldId="324"/>
        </pc:sldMkLst>
      </pc:sldChg>
      <pc:sldChg chg="delSp modSp add mod modAnim">
        <pc:chgData name="Sergey Trofimov" userId="6164d9531cc797bd" providerId="LiveId" clId="{99E44EA1-8FDA-4158-864A-E3530A5F452D}" dt="2024-09-16T02:44:54.504" v="16"/>
        <pc:sldMkLst>
          <pc:docMk/>
          <pc:sldMk cId="2804876029" sldId="330"/>
        </pc:sldMkLst>
        <pc:picChg chg="del">
          <ac:chgData name="Sergey Trofimov" userId="6164d9531cc797bd" providerId="LiveId" clId="{99E44EA1-8FDA-4158-864A-E3530A5F452D}" dt="2024-09-16T02:44:48.982" v="15" actId="478"/>
          <ac:picMkLst>
            <pc:docMk/>
            <pc:sldMk cId="2804876029" sldId="330"/>
            <ac:picMk id="4" creationId="{C8D91CC9-9F49-D5F4-ED25-D28D956EB43B}"/>
          </ac:picMkLst>
        </pc:picChg>
        <pc:picChg chg="ord">
          <ac:chgData name="Sergey Trofimov" userId="6164d9531cc797bd" providerId="LiveId" clId="{99E44EA1-8FDA-4158-864A-E3530A5F452D}" dt="2024-09-16T02:44:47.150" v="14" actId="167"/>
          <ac:picMkLst>
            <pc:docMk/>
            <pc:sldMk cId="2804876029" sldId="330"/>
            <ac:picMk id="14" creationId="{4CACF2DD-B097-4BD4-E71F-D16E9B10D6E4}"/>
          </ac:picMkLst>
        </pc:picChg>
      </pc:sldChg>
    </pc:docChg>
  </pc:docChgLst>
  <pc:docChgLst>
    <pc:chgData name="Sergey Trofimov" userId="6164d9531cc797bd" providerId="LiveId" clId="{DFA4641C-CBD0-48EE-A122-62F9DE640E94}"/>
    <pc:docChg chg="undo custSel addSld delSld modSld sldOrd">
      <pc:chgData name="Sergey Trofimov" userId="6164d9531cc797bd" providerId="LiveId" clId="{DFA4641C-CBD0-48EE-A122-62F9DE640E94}" dt="2024-09-12T11:44:02.190" v="2443"/>
      <pc:docMkLst>
        <pc:docMk/>
      </pc:docMkLst>
      <pc:sldChg chg="addSp modSp add mod">
        <pc:chgData name="Sergey Trofimov" userId="6164d9531cc797bd" providerId="LiveId" clId="{DFA4641C-CBD0-48EE-A122-62F9DE640E94}" dt="2024-09-12T11:25:41.032" v="2005" actId="1035"/>
        <pc:sldMkLst>
          <pc:docMk/>
          <pc:sldMk cId="1495915018" sldId="258"/>
        </pc:sldMkLst>
        <pc:spChg chg="mod">
          <ac:chgData name="Sergey Trofimov" userId="6164d9531cc797bd" providerId="LiveId" clId="{DFA4641C-CBD0-48EE-A122-62F9DE640E94}" dt="2024-09-12T11:25:41.032" v="2005" actId="1035"/>
          <ac:spMkLst>
            <pc:docMk/>
            <pc:sldMk cId="1495915018" sldId="258"/>
            <ac:spMk id="2" creationId="{00000000-0000-0000-0000-000000000000}"/>
          </ac:spMkLst>
        </pc:spChg>
        <pc:spChg chg="add mod">
          <ac:chgData name="Sergey Trofimov" userId="6164d9531cc797bd" providerId="LiveId" clId="{DFA4641C-CBD0-48EE-A122-62F9DE640E94}" dt="2024-09-12T11:25:38.264" v="2003" actId="1036"/>
          <ac:spMkLst>
            <pc:docMk/>
            <pc:sldMk cId="1495915018" sldId="258"/>
            <ac:spMk id="3" creationId="{268009C2-7759-1682-0B08-C04BD46AD44D}"/>
          </ac:spMkLst>
        </pc:spChg>
        <pc:spChg chg="mod">
          <ac:chgData name="Sergey Trofimov" userId="6164d9531cc797bd" providerId="LiveId" clId="{DFA4641C-CBD0-48EE-A122-62F9DE640E94}" dt="2024-09-12T10:59:04.496" v="1456" actId="20577"/>
          <ac:spMkLst>
            <pc:docMk/>
            <pc:sldMk cId="1495915018" sldId="258"/>
            <ac:spMk id="7" creationId="{4E86F027-26E5-E9B7-92FD-D953BF782129}"/>
          </ac:spMkLst>
        </pc:spChg>
      </pc:sldChg>
      <pc:sldChg chg="modSp mod ord modNotesTx">
        <pc:chgData name="Sergey Trofimov" userId="6164d9531cc797bd" providerId="LiveId" clId="{DFA4641C-CBD0-48EE-A122-62F9DE640E94}" dt="2024-09-12T11:42:57.563" v="2441" actId="1036"/>
        <pc:sldMkLst>
          <pc:docMk/>
          <pc:sldMk cId="885158181" sldId="295"/>
        </pc:sldMkLst>
        <pc:spChg chg="mod">
          <ac:chgData name="Sergey Trofimov" userId="6164d9531cc797bd" providerId="LiveId" clId="{DFA4641C-CBD0-48EE-A122-62F9DE640E94}" dt="2024-09-12T11:42:57.563" v="2441" actId="1036"/>
          <ac:spMkLst>
            <pc:docMk/>
            <pc:sldMk cId="885158181" sldId="295"/>
            <ac:spMk id="8" creationId="{44FE4DA8-B160-BAAC-C220-0FCC28EE93AA}"/>
          </ac:spMkLst>
        </pc:spChg>
      </pc:sldChg>
      <pc:sldChg chg="ord modNotesTx">
        <pc:chgData name="Sergey Trofimov" userId="6164d9531cc797bd" providerId="LiveId" clId="{DFA4641C-CBD0-48EE-A122-62F9DE640E94}" dt="2024-09-12T10:48:10.821" v="1285" actId="20577"/>
        <pc:sldMkLst>
          <pc:docMk/>
          <pc:sldMk cId="413468287" sldId="296"/>
        </pc:sldMkLst>
      </pc:sldChg>
      <pc:sldChg chg="modSp mod">
        <pc:chgData name="Sergey Trofimov" userId="6164d9531cc797bd" providerId="LiveId" clId="{DFA4641C-CBD0-48EE-A122-62F9DE640E94}" dt="2024-09-12T11:36:00.101" v="2338" actId="207"/>
        <pc:sldMkLst>
          <pc:docMk/>
          <pc:sldMk cId="463284524" sldId="300"/>
        </pc:sldMkLst>
        <pc:spChg chg="mod">
          <ac:chgData name="Sergey Trofimov" userId="6164d9531cc797bd" providerId="LiveId" clId="{DFA4641C-CBD0-48EE-A122-62F9DE640E94}" dt="2024-09-12T11:36:00.101" v="2338" actId="207"/>
          <ac:spMkLst>
            <pc:docMk/>
            <pc:sldMk cId="463284524" sldId="300"/>
            <ac:spMk id="2" creationId="{C0F836A3-EF8B-4D87-A759-C3729D15328C}"/>
          </ac:spMkLst>
        </pc:spChg>
      </pc:sldChg>
      <pc:sldChg chg="addSp delSp modSp mod ord modAnim modNotesTx">
        <pc:chgData name="Sergey Trofimov" userId="6164d9531cc797bd" providerId="LiveId" clId="{DFA4641C-CBD0-48EE-A122-62F9DE640E94}" dt="2024-09-12T11:41:23.368" v="2424" actId="14100"/>
        <pc:sldMkLst>
          <pc:docMk/>
          <pc:sldMk cId="3228606373" sldId="303"/>
        </pc:sldMkLst>
        <pc:spChg chg="mod">
          <ac:chgData name="Sergey Trofimov" userId="6164d9531cc797bd" providerId="LiveId" clId="{DFA4641C-CBD0-48EE-A122-62F9DE640E94}" dt="2024-09-12T10:55:37.963" v="1454" actId="20577"/>
          <ac:spMkLst>
            <pc:docMk/>
            <pc:sldMk cId="3228606373" sldId="303"/>
            <ac:spMk id="2" creationId="{620DA42E-1EC9-EAD6-5A4D-BA75BF14A4F6}"/>
          </ac:spMkLst>
        </pc:spChg>
        <pc:spChg chg="mod">
          <ac:chgData name="Sergey Trofimov" userId="6164d9531cc797bd" providerId="LiveId" clId="{DFA4641C-CBD0-48EE-A122-62F9DE640E94}" dt="2024-09-12T11:41:23.368" v="2424" actId="14100"/>
          <ac:spMkLst>
            <pc:docMk/>
            <pc:sldMk cId="3228606373" sldId="303"/>
            <ac:spMk id="7" creationId="{DF15474D-95FE-70D4-A843-B204F43750ED}"/>
          </ac:spMkLst>
        </pc:spChg>
        <pc:spChg chg="mod">
          <ac:chgData name="Sergey Trofimov" userId="6164d9531cc797bd" providerId="LiveId" clId="{DFA4641C-CBD0-48EE-A122-62F9DE640E94}" dt="2024-09-12T10:17:31.732" v="695" actId="20577"/>
          <ac:spMkLst>
            <pc:docMk/>
            <pc:sldMk cId="3228606373" sldId="303"/>
            <ac:spMk id="11" creationId="{AB54B166-A75A-F1F8-54D3-A54F71CBFB10}"/>
          </ac:spMkLst>
        </pc:spChg>
        <pc:picChg chg="add mod">
          <ac:chgData name="Sergey Trofimov" userId="6164d9531cc797bd" providerId="LiveId" clId="{DFA4641C-CBD0-48EE-A122-62F9DE640E94}" dt="2024-09-12T10:17:19.028" v="687" actId="1076"/>
          <ac:picMkLst>
            <pc:docMk/>
            <pc:sldMk cId="3228606373" sldId="303"/>
            <ac:picMk id="4" creationId="{C8D91CC9-9F49-D5F4-ED25-D28D956EB43B}"/>
          </ac:picMkLst>
        </pc:picChg>
        <pc:picChg chg="del">
          <ac:chgData name="Sergey Trofimov" userId="6164d9531cc797bd" providerId="LiveId" clId="{DFA4641C-CBD0-48EE-A122-62F9DE640E94}" dt="2024-09-12T08:45:36.627" v="321" actId="478"/>
          <ac:picMkLst>
            <pc:docMk/>
            <pc:sldMk cId="3228606373" sldId="303"/>
            <ac:picMk id="6" creationId="{18599E91-AA84-42B2-9400-C5A6BCA5E5DC}"/>
          </ac:picMkLst>
        </pc:picChg>
        <pc:picChg chg="add del mod ord">
          <ac:chgData name="Sergey Trofimov" userId="6164d9531cc797bd" providerId="LiveId" clId="{DFA4641C-CBD0-48EE-A122-62F9DE640E94}" dt="2024-09-12T10:16:50.721" v="671" actId="478"/>
          <ac:picMkLst>
            <pc:docMk/>
            <pc:sldMk cId="3228606373" sldId="303"/>
            <ac:picMk id="9" creationId="{83DCF2FC-6382-A1AF-3566-A20DB4C40FC0}"/>
          </ac:picMkLst>
        </pc:picChg>
        <pc:picChg chg="add mod">
          <ac:chgData name="Sergey Trofimov" userId="6164d9531cc797bd" providerId="LiveId" clId="{DFA4641C-CBD0-48EE-A122-62F9DE640E94}" dt="2024-09-12T10:18:20.501" v="727" actId="1036"/>
          <ac:picMkLst>
            <pc:docMk/>
            <pc:sldMk cId="3228606373" sldId="303"/>
            <ac:picMk id="12" creationId="{4D8FEE5D-8245-4CDC-1C75-E1A6A4D5AE1F}"/>
          </ac:picMkLst>
        </pc:picChg>
        <pc:picChg chg="add mod">
          <ac:chgData name="Sergey Trofimov" userId="6164d9531cc797bd" providerId="LiveId" clId="{DFA4641C-CBD0-48EE-A122-62F9DE640E94}" dt="2024-09-12T10:43:03.860" v="812" actId="1036"/>
          <ac:picMkLst>
            <pc:docMk/>
            <pc:sldMk cId="3228606373" sldId="303"/>
            <ac:picMk id="14" creationId="{4CACF2DD-B097-4BD4-E71F-D16E9B10D6E4}"/>
          </ac:picMkLst>
        </pc:picChg>
      </pc:sldChg>
      <pc:sldChg chg="ord">
        <pc:chgData name="Sergey Trofimov" userId="6164d9531cc797bd" providerId="LiveId" clId="{DFA4641C-CBD0-48EE-A122-62F9DE640E94}" dt="2024-09-12T08:39:57.060" v="264"/>
        <pc:sldMkLst>
          <pc:docMk/>
          <pc:sldMk cId="1009489481" sldId="304"/>
        </pc:sldMkLst>
      </pc:sldChg>
      <pc:sldChg chg="modSp mod ord">
        <pc:chgData name="Sergey Trofimov" userId="6164d9531cc797bd" providerId="LiveId" clId="{DFA4641C-CBD0-48EE-A122-62F9DE640E94}" dt="2024-09-12T11:11:23.008" v="1922" actId="20577"/>
        <pc:sldMkLst>
          <pc:docMk/>
          <pc:sldMk cId="3018495736" sldId="305"/>
        </pc:sldMkLst>
        <pc:spChg chg="mod">
          <ac:chgData name="Sergey Trofimov" userId="6164d9531cc797bd" providerId="LiveId" clId="{DFA4641C-CBD0-48EE-A122-62F9DE640E94}" dt="2024-09-12T11:11:23.008" v="1922" actId="20577"/>
          <ac:spMkLst>
            <pc:docMk/>
            <pc:sldMk cId="3018495736" sldId="305"/>
            <ac:spMk id="7" creationId="{500BECE9-7626-49B7-A43F-91376B0A2208}"/>
          </ac:spMkLst>
        </pc:spChg>
      </pc:sldChg>
      <pc:sldChg chg="modSp add modAnim">
        <pc:chgData name="Sergey Trofimov" userId="6164d9531cc797bd" providerId="LiveId" clId="{DFA4641C-CBD0-48EE-A122-62F9DE640E94}" dt="2024-09-12T08:55:00.715" v="324"/>
        <pc:sldMkLst>
          <pc:docMk/>
          <pc:sldMk cId="1846116966" sldId="309"/>
        </pc:sldMkLst>
        <pc:spChg chg="mod">
          <ac:chgData name="Sergey Trofimov" userId="6164d9531cc797bd" providerId="LiveId" clId="{DFA4641C-CBD0-48EE-A122-62F9DE640E94}" dt="2024-09-12T08:54:35.072" v="323" actId="207"/>
          <ac:spMkLst>
            <pc:docMk/>
            <pc:sldMk cId="1846116966" sldId="309"/>
            <ac:spMk id="8" creationId="{37178C42-DC3E-6953-98BE-BB311A7D2636}"/>
          </ac:spMkLst>
        </pc:spChg>
      </pc:sldChg>
      <pc:sldChg chg="modSp add mod ord">
        <pc:chgData name="Sergey Trofimov" userId="6164d9531cc797bd" providerId="LiveId" clId="{DFA4641C-CBD0-48EE-A122-62F9DE640E94}" dt="2024-09-12T11:35:25.061" v="2337" actId="207"/>
        <pc:sldMkLst>
          <pc:docMk/>
          <pc:sldMk cId="2496228367" sldId="310"/>
        </pc:sldMkLst>
        <pc:spChg chg="mod">
          <ac:chgData name="Sergey Trofimov" userId="6164d9531cc797bd" providerId="LiveId" clId="{DFA4641C-CBD0-48EE-A122-62F9DE640E94}" dt="2024-09-12T11:35:09.270" v="2334" actId="207"/>
          <ac:spMkLst>
            <pc:docMk/>
            <pc:sldMk cId="2496228367" sldId="310"/>
            <ac:spMk id="4" creationId="{140291E4-690B-25A4-A341-63EFE5E08797}"/>
          </ac:spMkLst>
        </pc:spChg>
        <pc:spChg chg="mod">
          <ac:chgData name="Sergey Trofimov" userId="6164d9531cc797bd" providerId="LiveId" clId="{DFA4641C-CBD0-48EE-A122-62F9DE640E94}" dt="2024-09-12T11:35:14.389" v="2335" actId="207"/>
          <ac:spMkLst>
            <pc:docMk/>
            <pc:sldMk cId="2496228367" sldId="310"/>
            <ac:spMk id="5" creationId="{91298C7E-8C73-486F-9A7A-EFC698F708D8}"/>
          </ac:spMkLst>
        </pc:spChg>
        <pc:spChg chg="mod">
          <ac:chgData name="Sergey Trofimov" userId="6164d9531cc797bd" providerId="LiveId" clId="{DFA4641C-CBD0-48EE-A122-62F9DE640E94}" dt="2024-09-12T11:35:14.389" v="2335" actId="207"/>
          <ac:spMkLst>
            <pc:docMk/>
            <pc:sldMk cId="2496228367" sldId="310"/>
            <ac:spMk id="8" creationId="{12C2D5AC-4F36-1D0A-BBA6-88CE58936DE3}"/>
          </ac:spMkLst>
        </pc:spChg>
        <pc:spChg chg="mod">
          <ac:chgData name="Sergey Trofimov" userId="6164d9531cc797bd" providerId="LiveId" clId="{DFA4641C-CBD0-48EE-A122-62F9DE640E94}" dt="2024-09-12T11:35:14.389" v="2335" actId="207"/>
          <ac:spMkLst>
            <pc:docMk/>
            <pc:sldMk cId="2496228367" sldId="310"/>
            <ac:spMk id="9" creationId="{1290C143-6951-4DDC-B1DD-5573B4429E34}"/>
          </ac:spMkLst>
        </pc:spChg>
        <pc:spChg chg="mod">
          <ac:chgData name="Sergey Trofimov" userId="6164d9531cc797bd" providerId="LiveId" clId="{DFA4641C-CBD0-48EE-A122-62F9DE640E94}" dt="2024-09-12T11:35:14.389" v="2335" actId="207"/>
          <ac:spMkLst>
            <pc:docMk/>
            <pc:sldMk cId="2496228367" sldId="310"/>
            <ac:spMk id="12" creationId="{CA4D8B08-CECC-E4E1-E33D-D1AEEA0954DA}"/>
          </ac:spMkLst>
        </pc:spChg>
        <pc:spChg chg="mod">
          <ac:chgData name="Sergey Trofimov" userId="6164d9531cc797bd" providerId="LiveId" clId="{DFA4641C-CBD0-48EE-A122-62F9DE640E94}" dt="2024-09-12T11:35:14.389" v="2335" actId="207"/>
          <ac:spMkLst>
            <pc:docMk/>
            <pc:sldMk cId="2496228367" sldId="310"/>
            <ac:spMk id="13" creationId="{266AB12F-4ADF-4B37-5F93-8522E6AD7071}"/>
          </ac:spMkLst>
        </pc:spChg>
        <pc:spChg chg="mod">
          <ac:chgData name="Sergey Trofimov" userId="6164d9531cc797bd" providerId="LiveId" clId="{DFA4641C-CBD0-48EE-A122-62F9DE640E94}" dt="2024-09-12T11:35:14.389" v="2335" actId="207"/>
          <ac:spMkLst>
            <pc:docMk/>
            <pc:sldMk cId="2496228367" sldId="310"/>
            <ac:spMk id="14" creationId="{97952637-1433-D12D-35D8-D711CEF32350}"/>
          </ac:spMkLst>
        </pc:spChg>
        <pc:spChg chg="mod">
          <ac:chgData name="Sergey Trofimov" userId="6164d9531cc797bd" providerId="LiveId" clId="{DFA4641C-CBD0-48EE-A122-62F9DE640E94}" dt="2024-09-12T11:35:22.524" v="2336" actId="207"/>
          <ac:spMkLst>
            <pc:docMk/>
            <pc:sldMk cId="2496228367" sldId="310"/>
            <ac:spMk id="15" creationId="{CA00FF76-FCBD-FD5C-73DA-8C79645700F7}"/>
          </ac:spMkLst>
        </pc:spChg>
        <pc:spChg chg="mod">
          <ac:chgData name="Sergey Trofimov" userId="6164d9531cc797bd" providerId="LiveId" clId="{DFA4641C-CBD0-48EE-A122-62F9DE640E94}" dt="2024-09-12T11:35:25.061" v="2337" actId="207"/>
          <ac:spMkLst>
            <pc:docMk/>
            <pc:sldMk cId="2496228367" sldId="310"/>
            <ac:spMk id="16" creationId="{8160AA79-C074-76FB-25B4-A08A62668A96}"/>
          </ac:spMkLst>
        </pc:spChg>
        <pc:spChg chg="mod">
          <ac:chgData name="Sergey Trofimov" userId="6164d9531cc797bd" providerId="LiveId" clId="{DFA4641C-CBD0-48EE-A122-62F9DE640E94}" dt="2024-09-12T11:35:14.389" v="2335" actId="207"/>
          <ac:spMkLst>
            <pc:docMk/>
            <pc:sldMk cId="2496228367" sldId="310"/>
            <ac:spMk id="17" creationId="{97727D26-C719-C6F1-994E-794DB463EF5A}"/>
          </ac:spMkLst>
        </pc:spChg>
        <pc:spChg chg="mod">
          <ac:chgData name="Sergey Trofimov" userId="6164d9531cc797bd" providerId="LiveId" clId="{DFA4641C-CBD0-48EE-A122-62F9DE640E94}" dt="2024-09-12T11:35:14.389" v="2335" actId="207"/>
          <ac:spMkLst>
            <pc:docMk/>
            <pc:sldMk cId="2496228367" sldId="310"/>
            <ac:spMk id="19" creationId="{3E172A9A-1CA1-F288-1223-6F03BF1BD891}"/>
          </ac:spMkLst>
        </pc:spChg>
      </pc:sldChg>
      <pc:sldChg chg="modSp add mod ord">
        <pc:chgData name="Sergey Trofimov" userId="6164d9531cc797bd" providerId="LiveId" clId="{DFA4641C-CBD0-48EE-A122-62F9DE640E94}" dt="2024-09-12T08:56:26.676" v="330"/>
        <pc:sldMkLst>
          <pc:docMk/>
          <pc:sldMk cId="2311596838" sldId="311"/>
        </pc:sldMkLst>
        <pc:spChg chg="mod">
          <ac:chgData name="Sergey Trofimov" userId="6164d9531cc797bd" providerId="LiveId" clId="{DFA4641C-CBD0-48EE-A122-62F9DE640E94}" dt="2024-09-12T08:56:02.403" v="326" actId="207"/>
          <ac:spMkLst>
            <pc:docMk/>
            <pc:sldMk cId="2311596838" sldId="311"/>
            <ac:spMk id="3" creationId="{DAE1875D-4E13-6DAB-3305-7F1839BC8B88}"/>
          </ac:spMkLst>
        </pc:spChg>
      </pc:sldChg>
      <pc:sldChg chg="ord">
        <pc:chgData name="Sergey Trofimov" userId="6164d9531cc797bd" providerId="LiveId" clId="{DFA4641C-CBD0-48EE-A122-62F9DE640E94}" dt="2024-09-12T10:07:18.045" v="422"/>
        <pc:sldMkLst>
          <pc:docMk/>
          <pc:sldMk cId="335332270" sldId="313"/>
        </pc:sldMkLst>
      </pc:sldChg>
      <pc:sldChg chg="add">
        <pc:chgData name="Sergey Trofimov" userId="6164d9531cc797bd" providerId="LiveId" clId="{DFA4641C-CBD0-48EE-A122-62F9DE640E94}" dt="2024-09-12T09:27:40.576" v="419"/>
        <pc:sldMkLst>
          <pc:docMk/>
          <pc:sldMk cId="816272074" sldId="314"/>
        </pc:sldMkLst>
      </pc:sldChg>
      <pc:sldChg chg="add">
        <pc:chgData name="Sergey Trofimov" userId="6164d9531cc797bd" providerId="LiveId" clId="{DFA4641C-CBD0-48EE-A122-62F9DE640E94}" dt="2024-09-12T09:27:40.576" v="419"/>
        <pc:sldMkLst>
          <pc:docMk/>
          <pc:sldMk cId="1746027631" sldId="315"/>
        </pc:sldMkLst>
      </pc:sldChg>
      <pc:sldChg chg="add">
        <pc:chgData name="Sergey Trofimov" userId="6164d9531cc797bd" providerId="LiveId" clId="{DFA4641C-CBD0-48EE-A122-62F9DE640E94}" dt="2024-09-12T09:27:40.576" v="419"/>
        <pc:sldMkLst>
          <pc:docMk/>
          <pc:sldMk cId="1708729534" sldId="316"/>
        </pc:sldMkLst>
      </pc:sldChg>
      <pc:sldChg chg="add modAnim">
        <pc:chgData name="Sergey Trofimov" userId="6164d9531cc797bd" providerId="LiveId" clId="{DFA4641C-CBD0-48EE-A122-62F9DE640E94}" dt="2024-09-12T11:44:02.190" v="2443"/>
        <pc:sldMkLst>
          <pc:docMk/>
          <pc:sldMk cId="136533560" sldId="317"/>
        </pc:sldMkLst>
      </pc:sldChg>
      <pc:sldChg chg="ord">
        <pc:chgData name="Sergey Trofimov" userId="6164d9531cc797bd" providerId="LiveId" clId="{DFA4641C-CBD0-48EE-A122-62F9DE640E94}" dt="2024-09-12T08:41:46.094" v="276"/>
        <pc:sldMkLst>
          <pc:docMk/>
          <pc:sldMk cId="1958422410" sldId="318"/>
        </pc:sldMkLst>
      </pc:sldChg>
      <pc:sldChg chg="modSp mod ord">
        <pc:chgData name="Sergey Trofimov" userId="6164d9531cc797bd" providerId="LiveId" clId="{DFA4641C-CBD0-48EE-A122-62F9DE640E94}" dt="2024-09-12T11:39:05.570" v="2381" actId="255"/>
        <pc:sldMkLst>
          <pc:docMk/>
          <pc:sldMk cId="3438872151" sldId="320"/>
        </pc:sldMkLst>
        <pc:spChg chg="mod">
          <ac:chgData name="Sergey Trofimov" userId="6164d9531cc797bd" providerId="LiveId" clId="{DFA4641C-CBD0-48EE-A122-62F9DE640E94}" dt="2024-09-12T11:39:05.570" v="2381" actId="255"/>
          <ac:spMkLst>
            <pc:docMk/>
            <pc:sldMk cId="3438872151" sldId="320"/>
            <ac:spMk id="8" creationId="{BBD587DE-BD6F-AB2C-2BA1-E2406C2F9F49}"/>
          </ac:spMkLst>
        </pc:spChg>
        <pc:spChg chg="mod">
          <ac:chgData name="Sergey Trofimov" userId="6164d9531cc797bd" providerId="LiveId" clId="{DFA4641C-CBD0-48EE-A122-62F9DE640E94}" dt="2024-09-12T11:37:36.282" v="2377" actId="207"/>
          <ac:spMkLst>
            <pc:docMk/>
            <pc:sldMk cId="3438872151" sldId="320"/>
            <ac:spMk id="12" creationId="{F2715516-2184-D076-49EF-3756CFAFCBC5}"/>
          </ac:spMkLst>
        </pc:spChg>
        <pc:spChg chg="mod">
          <ac:chgData name="Sergey Trofimov" userId="6164d9531cc797bd" providerId="LiveId" clId="{DFA4641C-CBD0-48EE-A122-62F9DE640E94}" dt="2024-09-12T11:37:40.454" v="2378" actId="207"/>
          <ac:spMkLst>
            <pc:docMk/>
            <pc:sldMk cId="3438872151" sldId="320"/>
            <ac:spMk id="13" creationId="{052A8964-CB41-C01A-D25E-6FFBEE42272E}"/>
          </ac:spMkLst>
        </pc:spChg>
      </pc:sldChg>
      <pc:sldChg chg="ord">
        <pc:chgData name="Sergey Trofimov" userId="6164d9531cc797bd" providerId="LiveId" clId="{DFA4641C-CBD0-48EE-A122-62F9DE640E94}" dt="2024-09-12T08:41:32.870" v="274"/>
        <pc:sldMkLst>
          <pc:docMk/>
          <pc:sldMk cId="301592279" sldId="321"/>
        </pc:sldMkLst>
      </pc:sldChg>
      <pc:sldChg chg="add del">
        <pc:chgData name="Sergey Trofimov" userId="6164d9531cc797bd" providerId="LiveId" clId="{DFA4641C-CBD0-48EE-A122-62F9DE640E94}" dt="2024-09-12T08:45:14.288" v="286" actId="47"/>
        <pc:sldMkLst>
          <pc:docMk/>
          <pc:sldMk cId="707470228" sldId="322"/>
        </pc:sldMkLst>
      </pc:sldChg>
      <pc:sldChg chg="modSp add mod ord">
        <pc:chgData name="Sergey Trofimov" userId="6164d9531cc797bd" providerId="LiveId" clId="{DFA4641C-CBD0-48EE-A122-62F9DE640E94}" dt="2024-09-12T11:42:31.737" v="2433" actId="1037"/>
        <pc:sldMkLst>
          <pc:docMk/>
          <pc:sldMk cId="2546243891" sldId="322"/>
        </pc:sldMkLst>
        <pc:spChg chg="mod">
          <ac:chgData name="Sergey Trofimov" userId="6164d9531cc797bd" providerId="LiveId" clId="{DFA4641C-CBD0-48EE-A122-62F9DE640E94}" dt="2024-09-12T11:42:31.737" v="2433" actId="1037"/>
          <ac:spMkLst>
            <pc:docMk/>
            <pc:sldMk cId="2546243891" sldId="322"/>
            <ac:spMk id="7" creationId="{DF15474D-95FE-70D4-A843-B204F43750ED}"/>
          </ac:spMkLst>
        </pc:spChg>
      </pc:sldChg>
      <pc:sldChg chg="add">
        <pc:chgData name="Sergey Trofimov" userId="6164d9531cc797bd" providerId="LiveId" clId="{DFA4641C-CBD0-48EE-A122-62F9DE640E94}" dt="2024-09-12T09:28:38.223" v="420"/>
        <pc:sldMkLst>
          <pc:docMk/>
          <pc:sldMk cId="2278399974" sldId="323"/>
        </pc:sldMkLst>
      </pc:sldChg>
      <pc:sldChg chg="new del">
        <pc:chgData name="Sergey Trofimov" userId="6164d9531cc797bd" providerId="LiveId" clId="{DFA4641C-CBD0-48EE-A122-62F9DE640E94}" dt="2024-09-12T10:20:07.446" v="741" actId="47"/>
        <pc:sldMkLst>
          <pc:docMk/>
          <pc:sldMk cId="464807017" sldId="324"/>
        </pc:sldMkLst>
      </pc:sldChg>
      <pc:sldChg chg="modSp add modAnim">
        <pc:chgData name="Sergey Trofimov" userId="6164d9531cc797bd" providerId="LiveId" clId="{DFA4641C-CBD0-48EE-A122-62F9DE640E94}" dt="2024-09-12T11:43:57.329" v="2442"/>
        <pc:sldMkLst>
          <pc:docMk/>
          <pc:sldMk cId="2444894994" sldId="324"/>
        </pc:sldMkLst>
        <pc:spChg chg="mod">
          <ac:chgData name="Sergey Trofimov" userId="6164d9531cc797bd" providerId="LiveId" clId="{DFA4641C-CBD0-48EE-A122-62F9DE640E94}" dt="2024-09-12T11:34:33.726" v="2331" actId="207"/>
          <ac:spMkLst>
            <pc:docMk/>
            <pc:sldMk cId="2444894994" sldId="324"/>
            <ac:spMk id="10" creationId="{BEEBF2F7-024B-E182-8029-4C08910BDF42}"/>
          </ac:spMkLst>
        </pc:spChg>
        <pc:spChg chg="mod">
          <ac:chgData name="Sergey Trofimov" userId="6164d9531cc797bd" providerId="LiveId" clId="{DFA4641C-CBD0-48EE-A122-62F9DE640E94}" dt="2024-09-12T11:34:38.950" v="2333" actId="207"/>
          <ac:spMkLst>
            <pc:docMk/>
            <pc:sldMk cId="2444894994" sldId="324"/>
            <ac:spMk id="12" creationId="{B998E583-3E25-9C60-8FAB-93B364DC85ED}"/>
          </ac:spMkLst>
        </pc:spChg>
        <pc:spChg chg="mod">
          <ac:chgData name="Sergey Trofimov" userId="6164d9531cc797bd" providerId="LiveId" clId="{DFA4641C-CBD0-48EE-A122-62F9DE640E94}" dt="2024-09-12T11:34:36.512" v="2332" actId="207"/>
          <ac:spMkLst>
            <pc:docMk/>
            <pc:sldMk cId="2444894994" sldId="324"/>
            <ac:spMk id="13" creationId="{1ACBD6FB-98F5-1DA8-6033-099B1671398F}"/>
          </ac:spMkLst>
        </pc:spChg>
        <pc:spChg chg="mod">
          <ac:chgData name="Sergey Trofimov" userId="6164d9531cc797bd" providerId="LiveId" clId="{DFA4641C-CBD0-48EE-A122-62F9DE640E94}" dt="2024-09-12T11:34:29.794" v="2330" actId="207"/>
          <ac:spMkLst>
            <pc:docMk/>
            <pc:sldMk cId="2444894994" sldId="324"/>
            <ac:spMk id="14" creationId="{3565A84E-37FF-E144-57BB-99308C1F1671}"/>
          </ac:spMkLst>
        </pc:spChg>
      </pc:sldChg>
      <pc:sldChg chg="modSp add mod modNotesTx">
        <pc:chgData name="Sergey Trofimov" userId="6164d9531cc797bd" providerId="LiveId" clId="{DFA4641C-CBD0-48EE-A122-62F9DE640E94}" dt="2024-09-12T11:37:18.207" v="2375" actId="255"/>
        <pc:sldMkLst>
          <pc:docMk/>
          <pc:sldMk cId="236549258" sldId="325"/>
        </pc:sldMkLst>
        <pc:spChg chg="mod">
          <ac:chgData name="Sergey Trofimov" userId="6164d9531cc797bd" providerId="LiveId" clId="{DFA4641C-CBD0-48EE-A122-62F9DE640E94}" dt="2024-09-12T11:36:15.959" v="2349" actId="20577"/>
          <ac:spMkLst>
            <pc:docMk/>
            <pc:sldMk cId="236549258" sldId="325"/>
            <ac:spMk id="2" creationId="{C0F836A3-EF8B-4D87-A759-C3729D15328C}"/>
          </ac:spMkLst>
        </pc:spChg>
        <pc:spChg chg="mod">
          <ac:chgData name="Sergey Trofimov" userId="6164d9531cc797bd" providerId="LiveId" clId="{DFA4641C-CBD0-48EE-A122-62F9DE640E94}" dt="2024-09-12T11:37:18.207" v="2375" actId="255"/>
          <ac:spMkLst>
            <pc:docMk/>
            <pc:sldMk cId="236549258" sldId="325"/>
            <ac:spMk id="8" creationId="{37178C42-DC3E-6953-98BE-BB311A7D2636}"/>
          </ac:spMkLst>
        </pc:spChg>
      </pc:sldChg>
    </pc:docChg>
  </pc:docChgLst>
  <pc:docChgLst>
    <pc:chgData name="Sergey Trofimov" userId="6164d9531cc797bd" providerId="LiveId" clId="{E52534DF-9930-43B6-B853-9F99D6EAB7A9}"/>
    <pc:docChg chg="undo redo custSel addSld modSld sldOrd">
      <pc:chgData name="Sergey Trofimov" userId="6164d9531cc797bd" providerId="LiveId" clId="{E52534DF-9930-43B6-B853-9F99D6EAB7A9}" dt="2024-08-07T02:08:14.833" v="2787" actId="255"/>
      <pc:docMkLst>
        <pc:docMk/>
      </pc:docMkLst>
      <pc:sldChg chg="modSp mod">
        <pc:chgData name="Sergey Trofimov" userId="6164d9531cc797bd" providerId="LiveId" clId="{E52534DF-9930-43B6-B853-9F99D6EAB7A9}" dt="2024-08-06T23:52:26.241" v="91" actId="1076"/>
        <pc:sldMkLst>
          <pc:docMk/>
          <pc:sldMk cId="885158181" sldId="295"/>
        </pc:sldMkLst>
        <pc:spChg chg="mod">
          <ac:chgData name="Sergey Trofimov" userId="6164d9531cc797bd" providerId="LiveId" clId="{E52534DF-9930-43B6-B853-9F99D6EAB7A9}" dt="2024-08-06T23:52:26.241" v="91" actId="1076"/>
          <ac:spMkLst>
            <pc:docMk/>
            <pc:sldMk cId="885158181" sldId="295"/>
            <ac:spMk id="8" creationId="{44FE4DA8-B160-BAAC-C220-0FCC28EE93AA}"/>
          </ac:spMkLst>
        </pc:spChg>
        <pc:spChg chg="mod">
          <ac:chgData name="Sergey Trofimov" userId="6164d9531cc797bd" providerId="LiveId" clId="{E52534DF-9930-43B6-B853-9F99D6EAB7A9}" dt="2024-08-06T23:51:35.107" v="71" actId="113"/>
          <ac:spMkLst>
            <pc:docMk/>
            <pc:sldMk cId="885158181" sldId="295"/>
            <ac:spMk id="12" creationId="{69E80279-6B60-A965-7026-6F716F66B635}"/>
          </ac:spMkLst>
        </pc:spChg>
      </pc:sldChg>
      <pc:sldChg chg="modSp mod ord">
        <pc:chgData name="Sergey Trofimov" userId="6164d9531cc797bd" providerId="LiveId" clId="{E52534DF-9930-43B6-B853-9F99D6EAB7A9}" dt="2024-08-07T01:50:33.135" v="2519"/>
        <pc:sldMkLst>
          <pc:docMk/>
          <pc:sldMk cId="413468287" sldId="296"/>
        </pc:sldMkLst>
        <pc:spChg chg="mod">
          <ac:chgData name="Sergey Trofimov" userId="6164d9531cc797bd" providerId="LiveId" clId="{E52534DF-9930-43B6-B853-9F99D6EAB7A9}" dt="2024-08-07T01:30:58.973" v="1876" actId="2711"/>
          <ac:spMkLst>
            <pc:docMk/>
            <pc:sldMk cId="413468287" sldId="296"/>
            <ac:spMk id="7" creationId="{500BECE9-7626-49B7-A43F-91376B0A2208}"/>
          </ac:spMkLst>
        </pc:spChg>
      </pc:sldChg>
      <pc:sldChg chg="addSp delSp modSp mod">
        <pc:chgData name="Sergey Trofimov" userId="6164d9531cc797bd" providerId="LiveId" clId="{E52534DF-9930-43B6-B853-9F99D6EAB7A9}" dt="2024-08-07T02:08:14.833" v="2787" actId="255"/>
        <pc:sldMkLst>
          <pc:docMk/>
          <pc:sldMk cId="463284524" sldId="300"/>
        </pc:sldMkLst>
        <pc:spChg chg="mod">
          <ac:chgData name="Sergey Trofimov" userId="6164d9531cc797bd" providerId="LiveId" clId="{E52534DF-9930-43B6-B853-9F99D6EAB7A9}" dt="2024-08-07T02:08:14.833" v="2787" actId="255"/>
          <ac:spMkLst>
            <pc:docMk/>
            <pc:sldMk cId="463284524" sldId="300"/>
            <ac:spMk id="2" creationId="{C0F836A3-EF8B-4D87-A759-C3729D15328C}"/>
          </ac:spMkLst>
        </pc:spChg>
        <pc:spChg chg="add del mod">
          <ac:chgData name="Sergey Trofimov" userId="6164d9531cc797bd" providerId="LiveId" clId="{E52534DF-9930-43B6-B853-9F99D6EAB7A9}" dt="2024-08-06T23:48:52.043" v="12" actId="478"/>
          <ac:spMkLst>
            <pc:docMk/>
            <pc:sldMk cId="463284524" sldId="300"/>
            <ac:spMk id="4" creationId="{E98DC165-E67B-6BAC-9077-82522C8B71E5}"/>
          </ac:spMkLst>
        </pc:spChg>
        <pc:spChg chg="del">
          <ac:chgData name="Sergey Trofimov" userId="6164d9531cc797bd" providerId="LiveId" clId="{E52534DF-9930-43B6-B853-9F99D6EAB7A9}" dt="2024-08-06T23:48:33.141" v="1" actId="478"/>
          <ac:spMkLst>
            <pc:docMk/>
            <pc:sldMk cId="463284524" sldId="300"/>
            <ac:spMk id="7" creationId="{500BECE9-7626-49B7-A43F-91376B0A2208}"/>
          </ac:spMkLst>
        </pc:spChg>
      </pc:sldChg>
      <pc:sldChg chg="modSp mod ord modNotesTx">
        <pc:chgData name="Sergey Trofimov" userId="6164d9531cc797bd" providerId="LiveId" clId="{E52534DF-9930-43B6-B853-9F99D6EAB7A9}" dt="2024-08-07T02:07:26.625" v="2786" actId="1076"/>
        <pc:sldMkLst>
          <pc:docMk/>
          <pc:sldMk cId="1724915384" sldId="302"/>
        </pc:sldMkLst>
        <pc:spChg chg="mod">
          <ac:chgData name="Sergey Trofimov" userId="6164d9531cc797bd" providerId="LiveId" clId="{E52534DF-9930-43B6-B853-9F99D6EAB7A9}" dt="2024-08-07T00:03:50.083" v="350" actId="20577"/>
          <ac:spMkLst>
            <pc:docMk/>
            <pc:sldMk cId="1724915384" sldId="302"/>
            <ac:spMk id="2" creationId="{C0F836A3-EF8B-4D87-A759-C3729D15328C}"/>
          </ac:spMkLst>
        </pc:spChg>
        <pc:spChg chg="mod">
          <ac:chgData name="Sergey Trofimov" userId="6164d9531cc797bd" providerId="LiveId" clId="{E52534DF-9930-43B6-B853-9F99D6EAB7A9}" dt="2024-08-07T02:07:26.625" v="2786" actId="1076"/>
          <ac:spMkLst>
            <pc:docMk/>
            <pc:sldMk cId="1724915384" sldId="302"/>
            <ac:spMk id="7" creationId="{500BECE9-7626-49B7-A43F-91376B0A2208}"/>
          </ac:spMkLst>
        </pc:spChg>
      </pc:sldChg>
      <pc:sldChg chg="modSp mod">
        <pc:chgData name="Sergey Trofimov" userId="6164d9531cc797bd" providerId="LiveId" clId="{E52534DF-9930-43B6-B853-9F99D6EAB7A9}" dt="2024-08-06T23:54:01.078" v="117" actId="1036"/>
        <pc:sldMkLst>
          <pc:docMk/>
          <pc:sldMk cId="3228606373" sldId="303"/>
        </pc:sldMkLst>
        <pc:spChg chg="mod">
          <ac:chgData name="Sergey Trofimov" userId="6164d9531cc797bd" providerId="LiveId" clId="{E52534DF-9930-43B6-B853-9F99D6EAB7A9}" dt="2024-08-06T23:54:01.078" v="117" actId="1036"/>
          <ac:spMkLst>
            <pc:docMk/>
            <pc:sldMk cId="3228606373" sldId="303"/>
            <ac:spMk id="7" creationId="{DF15474D-95FE-70D4-A843-B204F43750ED}"/>
          </ac:spMkLst>
        </pc:spChg>
      </pc:sldChg>
      <pc:sldChg chg="add modNotesTx">
        <pc:chgData name="Sergey Trofimov" userId="6164d9531cc797bd" providerId="LiveId" clId="{E52534DF-9930-43B6-B853-9F99D6EAB7A9}" dt="2024-08-06T23:51:03.009" v="33" actId="20577"/>
        <pc:sldMkLst>
          <pc:docMk/>
          <pc:sldMk cId="1009489481" sldId="304"/>
        </pc:sldMkLst>
      </pc:sldChg>
      <pc:sldChg chg="modSp add mod">
        <pc:chgData name="Sergey Trofimov" userId="6164d9531cc797bd" providerId="LiveId" clId="{E52534DF-9930-43B6-B853-9F99D6EAB7A9}" dt="2024-08-07T01:54:08.165" v="2522" actId="114"/>
        <pc:sldMkLst>
          <pc:docMk/>
          <pc:sldMk cId="3018495736" sldId="305"/>
        </pc:sldMkLst>
        <pc:spChg chg="mod">
          <ac:chgData name="Sergey Trofimov" userId="6164d9531cc797bd" providerId="LiveId" clId="{E52534DF-9930-43B6-B853-9F99D6EAB7A9}" dt="2024-08-07T01:54:08.165" v="2522" actId="114"/>
          <ac:spMkLst>
            <pc:docMk/>
            <pc:sldMk cId="3018495736" sldId="305"/>
            <ac:spMk id="7" creationId="{500BECE9-7626-49B7-A43F-91376B0A2208}"/>
          </ac:spMkLst>
        </pc:spChg>
      </pc:sldChg>
      <pc:sldChg chg="addSp delSp modSp add mod modNotesTx">
        <pc:chgData name="Sergey Trofimov" userId="6164d9531cc797bd" providerId="LiveId" clId="{E52534DF-9930-43B6-B853-9F99D6EAB7A9}" dt="2024-08-07T02:04:16.323" v="2696" actId="1037"/>
        <pc:sldMkLst>
          <pc:docMk/>
          <pc:sldMk cId="3353318716" sldId="306"/>
        </pc:sldMkLst>
        <pc:spChg chg="mod">
          <ac:chgData name="Sergey Trofimov" userId="6164d9531cc797bd" providerId="LiveId" clId="{E52534DF-9930-43B6-B853-9F99D6EAB7A9}" dt="2024-08-07T00:56:03.657" v="1192" actId="313"/>
          <ac:spMkLst>
            <pc:docMk/>
            <pc:sldMk cId="3353318716" sldId="306"/>
            <ac:spMk id="2" creationId="{C0F836A3-EF8B-4D87-A759-C3729D15328C}"/>
          </ac:spMkLst>
        </pc:spChg>
        <pc:spChg chg="add del mod">
          <ac:chgData name="Sergey Trofimov" userId="6164d9531cc797bd" providerId="LiveId" clId="{E52534DF-9930-43B6-B853-9F99D6EAB7A9}" dt="2024-08-07T00:22:03.100" v="646"/>
          <ac:spMkLst>
            <pc:docMk/>
            <pc:sldMk cId="3353318716" sldId="306"/>
            <ac:spMk id="4" creationId="{8A4A9821-ADC9-E8B0-969A-1ED1E9DE125D}"/>
          </ac:spMkLst>
        </pc:spChg>
        <pc:spChg chg="del">
          <ac:chgData name="Sergey Trofimov" userId="6164d9531cc797bd" providerId="LiveId" clId="{E52534DF-9930-43B6-B853-9F99D6EAB7A9}" dt="2024-08-07T00:22:01.111" v="645" actId="478"/>
          <ac:spMkLst>
            <pc:docMk/>
            <pc:sldMk cId="3353318716" sldId="306"/>
            <ac:spMk id="7" creationId="{500BECE9-7626-49B7-A43F-91376B0A2208}"/>
          </ac:spMkLst>
        </pc:spChg>
        <pc:spChg chg="add mod">
          <ac:chgData name="Sergey Trofimov" userId="6164d9531cc797bd" providerId="LiveId" clId="{E52534DF-9930-43B6-B853-9F99D6EAB7A9}" dt="2024-08-07T00:44:23.584" v="1011" actId="1076"/>
          <ac:spMkLst>
            <pc:docMk/>
            <pc:sldMk cId="3353318716" sldId="306"/>
            <ac:spMk id="11" creationId="{79930DD9-E48E-D980-BB9B-3667F7C2CBC4}"/>
          </ac:spMkLst>
        </pc:spChg>
        <pc:spChg chg="add mod">
          <ac:chgData name="Sergey Trofimov" userId="6164d9531cc797bd" providerId="LiveId" clId="{E52534DF-9930-43B6-B853-9F99D6EAB7A9}" dt="2024-08-07T02:03:11.403" v="2674" actId="20577"/>
          <ac:spMkLst>
            <pc:docMk/>
            <pc:sldMk cId="3353318716" sldId="306"/>
            <ac:spMk id="12" creationId="{811658CE-583A-C32D-91E3-9A1E1429E7F2}"/>
          </ac:spMkLst>
        </pc:spChg>
        <pc:picChg chg="add mod ord">
          <ac:chgData name="Sergey Trofimov" userId="6164d9531cc797bd" providerId="LiveId" clId="{E52534DF-9930-43B6-B853-9F99D6EAB7A9}" dt="2024-08-07T02:04:16.323" v="2696" actId="1037"/>
          <ac:picMkLst>
            <pc:docMk/>
            <pc:sldMk cId="3353318716" sldId="306"/>
            <ac:picMk id="8" creationId="{B492FBF1-9E0E-E9CE-6AF3-0F7AD9D8E7C6}"/>
          </ac:picMkLst>
        </pc:picChg>
        <pc:picChg chg="add mod ord">
          <ac:chgData name="Sergey Trofimov" userId="6164d9531cc797bd" providerId="LiveId" clId="{E52534DF-9930-43B6-B853-9F99D6EAB7A9}" dt="2024-08-07T00:45:32.879" v="1035" actId="1037"/>
          <ac:picMkLst>
            <pc:docMk/>
            <pc:sldMk cId="3353318716" sldId="306"/>
            <ac:picMk id="10" creationId="{0B388916-7B91-9D53-8C80-53F745D779F5}"/>
          </ac:picMkLst>
        </pc:picChg>
      </pc:sldChg>
      <pc:sldChg chg="addSp modSp add mod ord">
        <pc:chgData name="Sergey Trofimov" userId="6164d9531cc797bd" providerId="LiveId" clId="{E52534DF-9930-43B6-B853-9F99D6EAB7A9}" dt="2024-08-07T00:55:19.056" v="1177"/>
        <pc:sldMkLst>
          <pc:docMk/>
          <pc:sldMk cId="1833575256" sldId="312"/>
        </pc:sldMkLst>
        <pc:spChg chg="mod">
          <ac:chgData name="Sergey Trofimov" userId="6164d9531cc797bd" providerId="LiveId" clId="{E52534DF-9930-43B6-B853-9F99D6EAB7A9}" dt="2024-08-07T00:54:26.626" v="1167" actId="20577"/>
          <ac:spMkLst>
            <pc:docMk/>
            <pc:sldMk cId="1833575256" sldId="312"/>
            <ac:spMk id="2" creationId="{C0F836A3-EF8B-4D87-A759-C3729D15328C}"/>
          </ac:spMkLst>
        </pc:spChg>
        <pc:spChg chg="add mod">
          <ac:chgData name="Sergey Trofimov" userId="6164d9531cc797bd" providerId="LiveId" clId="{E52534DF-9930-43B6-B853-9F99D6EAB7A9}" dt="2024-08-07T00:53:42.680" v="1137"/>
          <ac:spMkLst>
            <pc:docMk/>
            <pc:sldMk cId="1833575256" sldId="312"/>
            <ac:spMk id="3" creationId="{E90FA28F-0EE5-36AA-D7CB-6B439B5FFC33}"/>
          </ac:spMkLst>
        </pc:spChg>
        <pc:spChg chg="mod">
          <ac:chgData name="Sergey Trofimov" userId="6164d9531cc797bd" providerId="LiveId" clId="{E52534DF-9930-43B6-B853-9F99D6EAB7A9}" dt="2024-08-07T00:54:43.424" v="1170" actId="20577"/>
          <ac:spMkLst>
            <pc:docMk/>
            <pc:sldMk cId="1833575256" sldId="312"/>
            <ac:spMk id="7" creationId="{782F30EF-897D-04A5-1CFB-3B5EEAC72172}"/>
          </ac:spMkLst>
        </pc:spChg>
      </pc:sldChg>
      <pc:sldChg chg="modSp add mod ord">
        <pc:chgData name="Sergey Trofimov" userId="6164d9531cc797bd" providerId="LiveId" clId="{E52534DF-9930-43B6-B853-9F99D6EAB7A9}" dt="2024-08-07T00:55:24.643" v="1181"/>
        <pc:sldMkLst>
          <pc:docMk/>
          <pc:sldMk cId="335332270" sldId="313"/>
        </pc:sldMkLst>
        <pc:spChg chg="mod">
          <ac:chgData name="Sergey Trofimov" userId="6164d9531cc797bd" providerId="LiveId" clId="{E52534DF-9930-43B6-B853-9F99D6EAB7A9}" dt="2024-08-07T00:50:07.951" v="1046" actId="207"/>
          <ac:spMkLst>
            <pc:docMk/>
            <pc:sldMk cId="335332270" sldId="313"/>
            <ac:spMk id="6" creationId="{8CD95C47-1AE7-CC58-3CEC-0C128A8E59C9}"/>
          </ac:spMkLst>
        </pc:spChg>
        <pc:spChg chg="mod">
          <ac:chgData name="Sergey Trofimov" userId="6164d9531cc797bd" providerId="LiveId" clId="{E52534DF-9930-43B6-B853-9F99D6EAB7A9}" dt="2024-08-07T00:50:10.375" v="1047" actId="207"/>
          <ac:spMkLst>
            <pc:docMk/>
            <pc:sldMk cId="335332270" sldId="313"/>
            <ac:spMk id="7" creationId="{605DC564-693E-D176-2B80-1B5ECE807FE5}"/>
          </ac:spMkLst>
        </pc:spChg>
      </pc:sldChg>
      <pc:sldChg chg="modSp add mod ord modNotesTx">
        <pc:chgData name="Sergey Trofimov" userId="6164d9531cc797bd" providerId="LiveId" clId="{E52534DF-9930-43B6-B853-9F99D6EAB7A9}" dt="2024-08-07T01:58:46.777" v="2603" actId="20577"/>
        <pc:sldMkLst>
          <pc:docMk/>
          <pc:sldMk cId="1958422410" sldId="318"/>
        </pc:sldMkLst>
        <pc:spChg chg="mod">
          <ac:chgData name="Sergey Trofimov" userId="6164d9531cc797bd" providerId="LiveId" clId="{E52534DF-9930-43B6-B853-9F99D6EAB7A9}" dt="2024-08-07T01:58:46.777" v="2603" actId="20577"/>
          <ac:spMkLst>
            <pc:docMk/>
            <pc:sldMk cId="1958422410" sldId="318"/>
            <ac:spMk id="2" creationId="{C0F836A3-EF8B-4D87-A759-C3729D15328C}"/>
          </ac:spMkLst>
        </pc:spChg>
        <pc:spChg chg="mod">
          <ac:chgData name="Sergey Trofimov" userId="6164d9531cc797bd" providerId="LiveId" clId="{E52534DF-9930-43B6-B853-9F99D6EAB7A9}" dt="2024-08-07T00:54:47.452" v="1173" actId="20577"/>
          <ac:spMkLst>
            <pc:docMk/>
            <pc:sldMk cId="1958422410" sldId="318"/>
            <ac:spMk id="7" creationId="{782F30EF-897D-04A5-1CFB-3B5EEAC72172}"/>
          </ac:spMkLst>
        </pc:spChg>
      </pc:sldChg>
      <pc:sldChg chg="modSp add mod ord">
        <pc:chgData name="Sergey Trofimov" userId="6164d9531cc797bd" providerId="LiveId" clId="{E52534DF-9930-43B6-B853-9F99D6EAB7A9}" dt="2024-08-07T00:55:22.251" v="1179"/>
        <pc:sldMkLst>
          <pc:docMk/>
          <pc:sldMk cId="1466937700" sldId="319"/>
        </pc:sldMkLst>
        <pc:spChg chg="mod">
          <ac:chgData name="Sergey Trofimov" userId="6164d9531cc797bd" providerId="LiveId" clId="{E52534DF-9930-43B6-B853-9F99D6EAB7A9}" dt="2024-08-07T00:54:37.579" v="1169"/>
          <ac:spMkLst>
            <pc:docMk/>
            <pc:sldMk cId="1466937700" sldId="319"/>
            <ac:spMk id="2" creationId="{C0F836A3-EF8B-4D87-A759-C3729D15328C}"/>
          </ac:spMkLst>
        </pc:spChg>
        <pc:spChg chg="mod">
          <ac:chgData name="Sergey Trofimov" userId="6164d9531cc797bd" providerId="LiveId" clId="{E52534DF-9930-43B6-B853-9F99D6EAB7A9}" dt="2024-08-07T00:46:20.488" v="1038" actId="207"/>
          <ac:spMkLst>
            <pc:docMk/>
            <pc:sldMk cId="1466937700" sldId="319"/>
            <ac:spMk id="7" creationId="{782F30EF-897D-04A5-1CFB-3B5EEAC72172}"/>
          </ac:spMkLst>
        </pc:spChg>
      </pc:sldChg>
      <pc:sldChg chg="addSp delSp modSp add mod modNotesTx">
        <pc:chgData name="Sergey Trofimov" userId="6164d9531cc797bd" providerId="LiveId" clId="{E52534DF-9930-43B6-B853-9F99D6EAB7A9}" dt="2024-08-07T02:00:35.829" v="2627" actId="20577"/>
        <pc:sldMkLst>
          <pc:docMk/>
          <pc:sldMk cId="3438872151" sldId="320"/>
        </pc:sldMkLst>
        <pc:spChg chg="mod">
          <ac:chgData name="Sergey Trofimov" userId="6164d9531cc797bd" providerId="LiveId" clId="{E52534DF-9930-43B6-B853-9F99D6EAB7A9}" dt="2024-08-07T02:00:35.829" v="2627" actId="20577"/>
          <ac:spMkLst>
            <pc:docMk/>
            <pc:sldMk cId="3438872151" sldId="320"/>
            <ac:spMk id="2" creationId="{C0F836A3-EF8B-4D87-A759-C3729D15328C}"/>
          </ac:spMkLst>
        </pc:spChg>
        <pc:spChg chg="add del mod">
          <ac:chgData name="Sergey Trofimov" userId="6164d9531cc797bd" providerId="LiveId" clId="{E52534DF-9930-43B6-B853-9F99D6EAB7A9}" dt="2024-08-07T01:04:58.455" v="1238" actId="478"/>
          <ac:spMkLst>
            <pc:docMk/>
            <pc:sldMk cId="3438872151" sldId="320"/>
            <ac:spMk id="4" creationId="{4E94C36B-8A2E-D95E-53A3-00DFBCEE67FE}"/>
          </ac:spMkLst>
        </pc:spChg>
        <pc:spChg chg="del">
          <ac:chgData name="Sergey Trofimov" userId="6164d9531cc797bd" providerId="LiveId" clId="{E52534DF-9930-43B6-B853-9F99D6EAB7A9}" dt="2024-08-07T01:04:14.941" v="1235" actId="478"/>
          <ac:spMkLst>
            <pc:docMk/>
            <pc:sldMk cId="3438872151" sldId="320"/>
            <ac:spMk id="7" creationId="{500BECE9-7626-49B7-A43F-91376B0A2208}"/>
          </ac:spMkLst>
        </pc:spChg>
        <pc:spChg chg="mod">
          <ac:chgData name="Sergey Trofimov" userId="6164d9531cc797bd" providerId="LiveId" clId="{E52534DF-9930-43B6-B853-9F99D6EAB7A9}" dt="2024-08-07T01:07:37.428" v="1305" actId="20577"/>
          <ac:spMkLst>
            <pc:docMk/>
            <pc:sldMk cId="3438872151" sldId="320"/>
            <ac:spMk id="8" creationId="{BBD587DE-BD6F-AB2C-2BA1-E2406C2F9F49}"/>
          </ac:spMkLst>
        </pc:spChg>
        <pc:spChg chg="add mod">
          <ac:chgData name="Sergey Trofimov" userId="6164d9531cc797bd" providerId="LiveId" clId="{E52534DF-9930-43B6-B853-9F99D6EAB7A9}" dt="2024-08-07T01:04:55.383" v="1237"/>
          <ac:spMkLst>
            <pc:docMk/>
            <pc:sldMk cId="3438872151" sldId="320"/>
            <ac:spMk id="12" creationId="{F2715516-2184-D076-49EF-3756CFAFCBC5}"/>
          </ac:spMkLst>
        </pc:spChg>
        <pc:spChg chg="add mod">
          <ac:chgData name="Sergey Trofimov" userId="6164d9531cc797bd" providerId="LiveId" clId="{E52534DF-9930-43B6-B853-9F99D6EAB7A9}" dt="2024-08-07T01:05:23.279" v="1243" actId="1076"/>
          <ac:spMkLst>
            <pc:docMk/>
            <pc:sldMk cId="3438872151" sldId="320"/>
            <ac:spMk id="13" creationId="{052A8964-CB41-C01A-D25E-6FFBEE42272E}"/>
          </ac:spMkLst>
        </pc:spChg>
        <pc:grpChg chg="add mod">
          <ac:chgData name="Sergey Trofimov" userId="6164d9531cc797bd" providerId="LiveId" clId="{E52534DF-9930-43B6-B853-9F99D6EAB7A9}" dt="2024-08-07T01:08:51.380" v="1353" actId="1037"/>
          <ac:grpSpMkLst>
            <pc:docMk/>
            <pc:sldMk cId="3438872151" sldId="320"/>
            <ac:grpSpMk id="6" creationId="{994E270B-0F9A-E083-DC73-7A70EB62297B}"/>
          </ac:grpSpMkLst>
        </pc:grpChg>
        <pc:picChg chg="mod">
          <ac:chgData name="Sergey Trofimov" userId="6164d9531cc797bd" providerId="LiveId" clId="{E52534DF-9930-43B6-B853-9F99D6EAB7A9}" dt="2024-08-07T01:08:46.888" v="1349" actId="1038"/>
          <ac:picMkLst>
            <pc:docMk/>
            <pc:sldMk cId="3438872151" sldId="320"/>
            <ac:picMk id="9" creationId="{1FCD4D62-41E2-6B85-34D0-D3E235A3DCC9}"/>
          </ac:picMkLst>
        </pc:picChg>
        <pc:picChg chg="add mod">
          <ac:chgData name="Sergey Trofimov" userId="6164d9531cc797bd" providerId="LiveId" clId="{E52534DF-9930-43B6-B853-9F99D6EAB7A9}" dt="2024-08-07T01:04:55.383" v="1237"/>
          <ac:picMkLst>
            <pc:docMk/>
            <pc:sldMk cId="3438872151" sldId="320"/>
            <ac:picMk id="10" creationId="{73DBE855-2833-C018-8236-35617CB13B99}"/>
          </ac:picMkLst>
        </pc:picChg>
        <pc:picChg chg="add mod">
          <ac:chgData name="Sergey Trofimov" userId="6164d9531cc797bd" providerId="LiveId" clId="{E52534DF-9930-43B6-B853-9F99D6EAB7A9}" dt="2024-08-07T01:04:55.383" v="1237"/>
          <ac:picMkLst>
            <pc:docMk/>
            <pc:sldMk cId="3438872151" sldId="320"/>
            <ac:picMk id="11" creationId="{46EE1E41-D1E2-E41E-5EB3-6D66962A38BF}"/>
          </ac:picMkLst>
        </pc:picChg>
      </pc:sldChg>
      <pc:sldChg chg="modSp add mod ord modNotesTx">
        <pc:chgData name="Sergey Trofimov" userId="6164d9531cc797bd" providerId="LiveId" clId="{E52534DF-9930-43B6-B853-9F99D6EAB7A9}" dt="2024-08-07T01:55:35.781" v="2547" actId="20577"/>
        <pc:sldMkLst>
          <pc:docMk/>
          <pc:sldMk cId="301592279" sldId="321"/>
        </pc:sldMkLst>
        <pc:spChg chg="mod">
          <ac:chgData name="Sergey Trofimov" userId="6164d9531cc797bd" providerId="LiveId" clId="{E52534DF-9930-43B6-B853-9F99D6EAB7A9}" dt="2024-08-07T01:11:57.195" v="1432" actId="20577"/>
          <ac:spMkLst>
            <pc:docMk/>
            <pc:sldMk cId="301592279" sldId="321"/>
            <ac:spMk id="2" creationId="{C0F836A3-EF8B-4D87-A759-C3729D15328C}"/>
          </ac:spMkLst>
        </pc:spChg>
        <pc:spChg chg="mod">
          <ac:chgData name="Sergey Trofimov" userId="6164d9531cc797bd" providerId="LiveId" clId="{E52534DF-9930-43B6-B853-9F99D6EAB7A9}" dt="2024-08-07T01:55:35.781" v="2547" actId="20577"/>
          <ac:spMkLst>
            <pc:docMk/>
            <pc:sldMk cId="301592279" sldId="321"/>
            <ac:spMk id="7" creationId="{500BECE9-7626-49B7-A43F-91376B0A2208}"/>
          </ac:spMkLst>
        </pc:spChg>
      </pc:sldChg>
    </pc:docChg>
  </pc:docChgLst>
  <pc:docChgLst>
    <pc:chgData name="Sergey Trofimov" userId="6164d9531cc797bd" providerId="LiveId" clId="{4B874EB7-9E03-4842-9355-C0FDEB85F6F3}"/>
    <pc:docChg chg="undo custSel modSld">
      <pc:chgData name="Sergey Trofimov" userId="6164d9531cc797bd" providerId="LiveId" clId="{4B874EB7-9E03-4842-9355-C0FDEB85F6F3}" dt="2024-07-24T14:33:34.009" v="84" actId="20577"/>
      <pc:docMkLst>
        <pc:docMk/>
      </pc:docMkLst>
      <pc:sldChg chg="modSp mod">
        <pc:chgData name="Sergey Trofimov" userId="6164d9531cc797bd" providerId="LiveId" clId="{4B874EB7-9E03-4842-9355-C0FDEB85F6F3}" dt="2024-07-24T14:33:34.009" v="84" actId="20577"/>
        <pc:sldMkLst>
          <pc:docMk/>
          <pc:sldMk cId="413468287" sldId="296"/>
        </pc:sldMkLst>
        <pc:spChg chg="mod">
          <ac:chgData name="Sergey Trofimov" userId="6164d9531cc797bd" providerId="LiveId" clId="{4B874EB7-9E03-4842-9355-C0FDEB85F6F3}" dt="2024-07-24T14:33:34.009" v="84" actId="20577"/>
          <ac:spMkLst>
            <pc:docMk/>
            <pc:sldMk cId="413468287" sldId="296"/>
            <ac:spMk id="7" creationId="{500BECE9-7626-49B7-A43F-91376B0A2208}"/>
          </ac:spMkLst>
        </pc:spChg>
      </pc:sldChg>
      <pc:sldChg chg="modSp mod">
        <pc:chgData name="Sergey Trofimov" userId="6164d9531cc797bd" providerId="LiveId" clId="{4B874EB7-9E03-4842-9355-C0FDEB85F6F3}" dt="2024-07-24T14:31:14.909" v="62" actId="115"/>
        <pc:sldMkLst>
          <pc:docMk/>
          <pc:sldMk cId="463284524" sldId="300"/>
        </pc:sldMkLst>
        <pc:spChg chg="mod">
          <ac:chgData name="Sergey Trofimov" userId="6164d9531cc797bd" providerId="LiveId" clId="{4B874EB7-9E03-4842-9355-C0FDEB85F6F3}" dt="2024-07-24T14:31:14.909" v="62" actId="115"/>
          <ac:spMkLst>
            <pc:docMk/>
            <pc:sldMk cId="463284524" sldId="300"/>
            <ac:spMk id="7" creationId="{500BECE9-7626-49B7-A43F-91376B0A2208}"/>
          </ac:spMkLst>
        </pc:spChg>
      </pc:sldChg>
    </pc:docChg>
  </pc:docChgLst>
  <pc:docChgLst>
    <pc:chgData name="Sergey Trofimov" userId="6164d9531cc797bd" providerId="LiveId" clId="{F0C3DDAB-A583-45FE-A47A-2620B705060F}"/>
    <pc:docChg chg="undo redo custSel addSld delSld modSld sldOrd modMainMaster">
      <pc:chgData name="Sergey Trofimov" userId="6164d9531cc797bd" providerId="LiveId" clId="{F0C3DDAB-A583-45FE-A47A-2620B705060F}" dt="2024-02-26T00:37:58.486" v="4178"/>
      <pc:docMkLst>
        <pc:docMk/>
      </pc:docMkLst>
      <pc:sldChg chg="del">
        <pc:chgData name="Sergey Trofimov" userId="6164d9531cc797bd" providerId="LiveId" clId="{F0C3DDAB-A583-45FE-A47A-2620B705060F}" dt="2024-02-25T20:49:21.518" v="0" actId="47"/>
        <pc:sldMkLst>
          <pc:docMk/>
          <pc:sldMk cId="1495915018" sldId="258"/>
        </pc:sldMkLst>
      </pc:sldChg>
      <pc:sldChg chg="del">
        <pc:chgData name="Sergey Trofimov" userId="6164d9531cc797bd" providerId="LiveId" clId="{F0C3DDAB-A583-45FE-A47A-2620B705060F}" dt="2024-02-25T20:50:04.261" v="5" actId="47"/>
        <pc:sldMkLst>
          <pc:docMk/>
          <pc:sldMk cId="1229593918" sldId="290"/>
        </pc:sldMkLst>
      </pc:sldChg>
      <pc:sldChg chg="del">
        <pc:chgData name="Sergey Trofimov" userId="6164d9531cc797bd" providerId="LiveId" clId="{F0C3DDAB-A583-45FE-A47A-2620B705060F}" dt="2024-02-25T20:50:15.346" v="9" actId="47"/>
        <pc:sldMkLst>
          <pc:docMk/>
          <pc:sldMk cId="1558684327" sldId="291"/>
        </pc:sldMkLst>
      </pc:sldChg>
      <pc:sldChg chg="addSp delSp modSp del mod">
        <pc:chgData name="Sergey Trofimov" userId="6164d9531cc797bd" providerId="LiveId" clId="{F0C3DDAB-A583-45FE-A47A-2620B705060F}" dt="2024-02-26T00:08:50.092" v="4114" actId="47"/>
        <pc:sldMkLst>
          <pc:docMk/>
          <pc:sldMk cId="3464873078" sldId="292"/>
        </pc:sldMkLst>
        <pc:spChg chg="add del mod">
          <ac:chgData name="Sergey Trofimov" userId="6164d9531cc797bd" providerId="LiveId" clId="{F0C3DDAB-A583-45FE-A47A-2620B705060F}" dt="2024-02-26T00:08:13.524" v="4110" actId="478"/>
          <ac:spMkLst>
            <pc:docMk/>
            <pc:sldMk cId="3464873078" sldId="292"/>
            <ac:spMk id="6" creationId="{046C2DB7-787F-F3CB-8E97-9EDD6B0E8632}"/>
          </ac:spMkLst>
        </pc:spChg>
        <pc:spChg chg="del mod">
          <ac:chgData name="Sergey Trofimov" userId="6164d9531cc797bd" providerId="LiveId" clId="{F0C3DDAB-A583-45FE-A47A-2620B705060F}" dt="2024-02-26T00:08:10.889" v="4109" actId="478"/>
          <ac:spMkLst>
            <pc:docMk/>
            <pc:sldMk cId="3464873078" sldId="292"/>
            <ac:spMk id="7" creationId="{500BECE9-7626-49B7-A43F-91376B0A2208}"/>
          </ac:spMkLst>
        </pc:spChg>
        <pc:picChg chg="mod">
          <ac:chgData name="Sergey Trofimov" userId="6164d9531cc797bd" providerId="LiveId" clId="{F0C3DDAB-A583-45FE-A47A-2620B705060F}" dt="2024-02-26T00:08:26.235" v="4113" actId="1036"/>
          <ac:picMkLst>
            <pc:docMk/>
            <pc:sldMk cId="3464873078" sldId="292"/>
            <ac:picMk id="4" creationId="{C43F8AE0-095C-B95B-8945-3044A27E065F}"/>
          </ac:picMkLst>
        </pc:picChg>
      </pc:sldChg>
      <pc:sldChg chg="del">
        <pc:chgData name="Sergey Trofimov" userId="6164d9531cc797bd" providerId="LiveId" clId="{F0C3DDAB-A583-45FE-A47A-2620B705060F}" dt="2024-02-25T20:50:05.885" v="6" actId="47"/>
        <pc:sldMkLst>
          <pc:docMk/>
          <pc:sldMk cId="3048088645" sldId="293"/>
        </pc:sldMkLst>
      </pc:sldChg>
      <pc:sldChg chg="del">
        <pc:chgData name="Sergey Trofimov" userId="6164d9531cc797bd" providerId="LiveId" clId="{F0C3DDAB-A583-45FE-A47A-2620B705060F}" dt="2024-02-25T20:50:07.331" v="7" actId="47"/>
        <pc:sldMkLst>
          <pc:docMk/>
          <pc:sldMk cId="298824816" sldId="294"/>
        </pc:sldMkLst>
      </pc:sldChg>
      <pc:sldChg chg="addSp delSp modSp mod">
        <pc:chgData name="Sergey Trofimov" userId="6164d9531cc797bd" providerId="LiveId" clId="{F0C3DDAB-A583-45FE-A47A-2620B705060F}" dt="2024-02-25T23:31:53.912" v="2503" actId="2711"/>
        <pc:sldMkLst>
          <pc:docMk/>
          <pc:sldMk cId="885158181" sldId="295"/>
        </pc:sldMkLst>
        <pc:spChg chg="mod">
          <ac:chgData name="Sergey Trofimov" userId="6164d9531cc797bd" providerId="LiveId" clId="{F0C3DDAB-A583-45FE-A47A-2620B705060F}" dt="2024-02-25T20:53:53.222" v="124" actId="20577"/>
          <ac:spMkLst>
            <pc:docMk/>
            <pc:sldMk cId="885158181" sldId="295"/>
            <ac:spMk id="2" creationId="{C0F836A3-EF8B-4D87-A759-C3729D15328C}"/>
          </ac:spMkLst>
        </pc:spChg>
        <pc:spChg chg="add mod">
          <ac:chgData name="Sergey Trofimov" userId="6164d9531cc797bd" providerId="LiveId" clId="{F0C3DDAB-A583-45FE-A47A-2620B705060F}" dt="2024-02-25T22:43:35.932" v="2108" actId="1076"/>
          <ac:spMkLst>
            <pc:docMk/>
            <pc:sldMk cId="885158181" sldId="295"/>
            <ac:spMk id="8" creationId="{44FE4DA8-B160-BAAC-C220-0FCC28EE93AA}"/>
          </ac:spMkLst>
        </pc:spChg>
        <pc:spChg chg="add mod">
          <ac:chgData name="Sergey Trofimov" userId="6164d9531cc797bd" providerId="LiveId" clId="{F0C3DDAB-A583-45FE-A47A-2620B705060F}" dt="2024-02-25T22:42:53.412" v="2084" actId="1035"/>
          <ac:spMkLst>
            <pc:docMk/>
            <pc:sldMk cId="885158181" sldId="295"/>
            <ac:spMk id="9" creationId="{4081E97B-C61E-5257-FBEA-F71DED51EFC9}"/>
          </ac:spMkLst>
        </pc:spChg>
        <pc:spChg chg="del">
          <ac:chgData name="Sergey Trofimov" userId="6164d9531cc797bd" providerId="LiveId" clId="{F0C3DDAB-A583-45FE-A47A-2620B705060F}" dt="2024-02-25T22:47:23.267" v="2175" actId="478"/>
          <ac:spMkLst>
            <pc:docMk/>
            <pc:sldMk cId="885158181" sldId="295"/>
            <ac:spMk id="11" creationId="{9945D1D1-9CD1-0B26-8590-822A03B1A736}"/>
          </ac:spMkLst>
        </pc:spChg>
        <pc:spChg chg="add mod">
          <ac:chgData name="Sergey Trofimov" userId="6164d9531cc797bd" providerId="LiveId" clId="{F0C3DDAB-A583-45FE-A47A-2620B705060F}" dt="2024-02-25T23:31:53.912" v="2503" actId="2711"/>
          <ac:spMkLst>
            <pc:docMk/>
            <pc:sldMk cId="885158181" sldId="295"/>
            <ac:spMk id="12" creationId="{69E80279-6B60-A965-7026-6F716F66B635}"/>
          </ac:spMkLst>
        </pc:spChg>
        <pc:picChg chg="add del mod">
          <ac:chgData name="Sergey Trofimov" userId="6164d9531cc797bd" providerId="LiveId" clId="{F0C3DDAB-A583-45FE-A47A-2620B705060F}" dt="2024-02-25T22:28:40.640" v="2041" actId="478"/>
          <ac:picMkLst>
            <pc:docMk/>
            <pc:sldMk cId="885158181" sldId="295"/>
            <ac:picMk id="3" creationId="{8C3019D9-1444-547C-4A82-96CDDD2D93BB}"/>
          </ac:picMkLst>
        </pc:picChg>
        <pc:picChg chg="del">
          <ac:chgData name="Sergey Trofimov" userId="6164d9531cc797bd" providerId="LiveId" clId="{F0C3DDAB-A583-45FE-A47A-2620B705060F}" dt="2024-02-25T22:28:05.285" v="2038" actId="478"/>
          <ac:picMkLst>
            <pc:docMk/>
            <pc:sldMk cId="885158181" sldId="295"/>
            <ac:picMk id="4" creationId="{45109F98-E135-E5BD-67CA-C22BB53C011E}"/>
          </ac:picMkLst>
        </pc:picChg>
        <pc:picChg chg="add mod">
          <ac:chgData name="Sergey Trofimov" userId="6164d9531cc797bd" providerId="LiveId" clId="{F0C3DDAB-A583-45FE-A47A-2620B705060F}" dt="2024-02-25T22:39:36.936" v="2047" actId="1076"/>
          <ac:picMkLst>
            <pc:docMk/>
            <pc:sldMk cId="885158181" sldId="295"/>
            <ac:picMk id="7" creationId="{F9FF2D74-100A-DF4E-3E61-C66A7277869D}"/>
          </ac:picMkLst>
        </pc:picChg>
        <pc:cxnChg chg="add mod">
          <ac:chgData name="Sergey Trofimov" userId="6164d9531cc797bd" providerId="LiveId" clId="{F0C3DDAB-A583-45FE-A47A-2620B705060F}" dt="2024-02-25T22:42:13.469" v="2070"/>
          <ac:cxnSpMkLst>
            <pc:docMk/>
            <pc:sldMk cId="885158181" sldId="295"/>
            <ac:cxnSpMk id="10" creationId="{5AD34FBC-D449-8080-B2F7-1FE8C9E6919B}"/>
          </ac:cxnSpMkLst>
        </pc:cxnChg>
      </pc:sldChg>
      <pc:sldChg chg="modSp mod">
        <pc:chgData name="Sergey Trofimov" userId="6164d9531cc797bd" providerId="LiveId" clId="{F0C3DDAB-A583-45FE-A47A-2620B705060F}" dt="2024-02-26T00:17:56.344" v="4155" actId="948"/>
        <pc:sldMkLst>
          <pc:docMk/>
          <pc:sldMk cId="413468287" sldId="296"/>
        </pc:sldMkLst>
        <pc:spChg chg="mod">
          <ac:chgData name="Sergey Trofimov" userId="6164d9531cc797bd" providerId="LiveId" clId="{F0C3DDAB-A583-45FE-A47A-2620B705060F}" dt="2024-02-25T23:59:28.415" v="3952" actId="20577"/>
          <ac:spMkLst>
            <pc:docMk/>
            <pc:sldMk cId="413468287" sldId="296"/>
            <ac:spMk id="2" creationId="{C0F836A3-EF8B-4D87-A759-C3729D15328C}"/>
          </ac:spMkLst>
        </pc:spChg>
        <pc:spChg chg="mod">
          <ac:chgData name="Sergey Trofimov" userId="6164d9531cc797bd" providerId="LiveId" clId="{F0C3DDAB-A583-45FE-A47A-2620B705060F}" dt="2024-02-26T00:17:56.344" v="4155" actId="948"/>
          <ac:spMkLst>
            <pc:docMk/>
            <pc:sldMk cId="413468287" sldId="296"/>
            <ac:spMk id="7" creationId="{500BECE9-7626-49B7-A43F-91376B0A2208}"/>
          </ac:spMkLst>
        </pc:spChg>
      </pc:sldChg>
      <pc:sldChg chg="del">
        <pc:chgData name="Sergey Trofimov" userId="6164d9531cc797bd" providerId="LiveId" clId="{F0C3DDAB-A583-45FE-A47A-2620B705060F}" dt="2024-02-25T20:49:23.449" v="1" actId="47"/>
        <pc:sldMkLst>
          <pc:docMk/>
          <pc:sldMk cId="739259818" sldId="298"/>
        </pc:sldMkLst>
      </pc:sldChg>
      <pc:sldChg chg="del">
        <pc:chgData name="Sergey Trofimov" userId="6164d9531cc797bd" providerId="LiveId" clId="{F0C3DDAB-A583-45FE-A47A-2620B705060F}" dt="2024-02-25T20:49:33.711" v="4" actId="47"/>
        <pc:sldMkLst>
          <pc:docMk/>
          <pc:sldMk cId="3910428710" sldId="299"/>
        </pc:sldMkLst>
      </pc:sldChg>
      <pc:sldChg chg="modSp mod modNotesTx">
        <pc:chgData name="Sergey Trofimov" userId="6164d9531cc797bd" providerId="LiveId" clId="{F0C3DDAB-A583-45FE-A47A-2620B705060F}" dt="2024-02-26T00:23:20.742" v="4158" actId="2711"/>
        <pc:sldMkLst>
          <pc:docMk/>
          <pc:sldMk cId="463284524" sldId="300"/>
        </pc:sldMkLst>
        <pc:spChg chg="mod">
          <ac:chgData name="Sergey Trofimov" userId="6164d9531cc797bd" providerId="LiveId" clId="{F0C3DDAB-A583-45FE-A47A-2620B705060F}" dt="2024-02-26T00:23:20.742" v="4158" actId="2711"/>
          <ac:spMkLst>
            <pc:docMk/>
            <pc:sldMk cId="463284524" sldId="300"/>
            <ac:spMk id="7" creationId="{500BECE9-7626-49B7-A43F-91376B0A2208}"/>
          </ac:spMkLst>
        </pc:spChg>
      </pc:sldChg>
      <pc:sldChg chg="del">
        <pc:chgData name="Sergey Trofimov" userId="6164d9531cc797bd" providerId="LiveId" clId="{F0C3DDAB-A583-45FE-A47A-2620B705060F}" dt="2024-02-25T20:49:24.985" v="2" actId="47"/>
        <pc:sldMkLst>
          <pc:docMk/>
          <pc:sldMk cId="3400704541" sldId="301"/>
        </pc:sldMkLst>
      </pc:sldChg>
      <pc:sldChg chg="delSp modSp mod ord">
        <pc:chgData name="Sergey Trofimov" userId="6164d9531cc797bd" providerId="LiveId" clId="{F0C3DDAB-A583-45FE-A47A-2620B705060F}" dt="2024-02-26T00:37:58.486" v="4178"/>
        <pc:sldMkLst>
          <pc:docMk/>
          <pc:sldMk cId="1724915384" sldId="302"/>
        </pc:sldMkLst>
        <pc:spChg chg="mod">
          <ac:chgData name="Sergey Trofimov" userId="6164d9531cc797bd" providerId="LiveId" clId="{F0C3DDAB-A583-45FE-A47A-2620B705060F}" dt="2024-02-25T22:09:18.369" v="1298" actId="20577"/>
          <ac:spMkLst>
            <pc:docMk/>
            <pc:sldMk cId="1724915384" sldId="302"/>
            <ac:spMk id="2" creationId="{C0F836A3-EF8B-4D87-A759-C3729D15328C}"/>
          </ac:spMkLst>
        </pc:spChg>
        <pc:spChg chg="mod">
          <ac:chgData name="Sergey Trofimov" userId="6164d9531cc797bd" providerId="LiveId" clId="{F0C3DDAB-A583-45FE-A47A-2620B705060F}" dt="2024-02-26T00:28:47.442" v="4176" actId="20577"/>
          <ac:spMkLst>
            <pc:docMk/>
            <pc:sldMk cId="1724915384" sldId="302"/>
            <ac:spMk id="7" creationId="{500BECE9-7626-49B7-A43F-91376B0A2208}"/>
          </ac:spMkLst>
        </pc:spChg>
        <pc:spChg chg="del">
          <ac:chgData name="Sergey Trofimov" userId="6164d9531cc797bd" providerId="LiveId" clId="{F0C3DDAB-A583-45FE-A47A-2620B705060F}" dt="2024-02-25T22:10:43.641" v="1403" actId="478"/>
          <ac:spMkLst>
            <pc:docMk/>
            <pc:sldMk cId="1724915384" sldId="302"/>
            <ac:spMk id="8" creationId="{A254D4A8-AE66-6632-E92A-CA739CDBC6BF}"/>
          </ac:spMkLst>
        </pc:spChg>
        <pc:picChg chg="del">
          <ac:chgData name="Sergey Trofimov" userId="6164d9531cc797bd" providerId="LiveId" clId="{F0C3DDAB-A583-45FE-A47A-2620B705060F}" dt="2024-02-25T22:10:44.338" v="1404" actId="478"/>
          <ac:picMkLst>
            <pc:docMk/>
            <pc:sldMk cId="1724915384" sldId="302"/>
            <ac:picMk id="6" creationId="{AE45E840-F08A-03FC-DE71-0004826B7977}"/>
          </ac:picMkLst>
        </pc:picChg>
      </pc:sldChg>
      <pc:sldChg chg="addSp delSp modSp add mod">
        <pc:chgData name="Sergey Trofimov" userId="6164d9531cc797bd" providerId="LiveId" clId="{F0C3DDAB-A583-45FE-A47A-2620B705060F}" dt="2024-02-25T23:31:41.471" v="2502" actId="2711"/>
        <pc:sldMkLst>
          <pc:docMk/>
          <pc:sldMk cId="3228606373" sldId="303"/>
        </pc:sldMkLst>
        <pc:spChg chg="mod">
          <ac:chgData name="Sergey Trofimov" userId="6164d9531cc797bd" providerId="LiveId" clId="{F0C3DDAB-A583-45FE-A47A-2620B705060F}" dt="2024-02-25T20:54:20.782" v="145" actId="20577"/>
          <ac:spMkLst>
            <pc:docMk/>
            <pc:sldMk cId="3228606373" sldId="303"/>
            <ac:spMk id="2" creationId="{620DA42E-1EC9-EAD6-5A4D-BA75BF14A4F6}"/>
          </ac:spMkLst>
        </pc:spChg>
        <pc:spChg chg="add mod">
          <ac:chgData name="Sergey Trofimov" userId="6164d9531cc797bd" providerId="LiveId" clId="{F0C3DDAB-A583-45FE-A47A-2620B705060F}" dt="2024-02-25T22:47:13.311" v="2172" actId="1035"/>
          <ac:spMkLst>
            <pc:docMk/>
            <pc:sldMk cId="3228606373" sldId="303"/>
            <ac:spMk id="7" creationId="{DF15474D-95FE-70D4-A843-B204F43750ED}"/>
          </ac:spMkLst>
        </pc:spChg>
        <pc:spChg chg="mod">
          <ac:chgData name="Sergey Trofimov" userId="6164d9531cc797bd" providerId="LiveId" clId="{F0C3DDAB-A583-45FE-A47A-2620B705060F}" dt="2024-02-25T23:31:41.471" v="2502" actId="2711"/>
          <ac:spMkLst>
            <pc:docMk/>
            <pc:sldMk cId="3228606373" sldId="303"/>
            <ac:spMk id="11" creationId="{AB54B166-A75A-F1F8-54D3-A54F71CBFB10}"/>
          </ac:spMkLst>
        </pc:spChg>
        <pc:picChg chg="del">
          <ac:chgData name="Sergey Trofimov" userId="6164d9531cc797bd" providerId="LiveId" clId="{F0C3DDAB-A583-45FE-A47A-2620B705060F}" dt="2024-02-25T21:08:42.042" v="146" actId="478"/>
          <ac:picMkLst>
            <pc:docMk/>
            <pc:sldMk cId="3228606373" sldId="303"/>
            <ac:picMk id="4" creationId="{CFE8BA08-B3A2-514F-FEA7-5ED5DC9AB985}"/>
          </ac:picMkLst>
        </pc:picChg>
        <pc:picChg chg="add mod">
          <ac:chgData name="Sergey Trofimov" userId="6164d9531cc797bd" providerId="LiveId" clId="{F0C3DDAB-A583-45FE-A47A-2620B705060F}" dt="2024-02-25T21:56:45.269" v="1206" actId="1035"/>
          <ac:picMkLst>
            <pc:docMk/>
            <pc:sldMk cId="3228606373" sldId="303"/>
            <ac:picMk id="6" creationId="{18599E91-AA84-42B2-9400-C5A6BCA5E5DC}"/>
          </ac:picMkLst>
        </pc:picChg>
      </pc:sldChg>
      <pc:sldChg chg="del">
        <pc:chgData name="Sergey Trofimov" userId="6164d9531cc797bd" providerId="LiveId" clId="{F0C3DDAB-A583-45FE-A47A-2620B705060F}" dt="2024-02-25T20:49:28.402" v="3" actId="47"/>
        <pc:sldMkLst>
          <pc:docMk/>
          <pc:sldMk cId="4205901884" sldId="303"/>
        </pc:sldMkLst>
      </pc:sldChg>
      <pc:sldChg chg="del">
        <pc:chgData name="Sergey Trofimov" userId="6164d9531cc797bd" providerId="LiveId" clId="{F0C3DDAB-A583-45FE-A47A-2620B705060F}" dt="2024-02-25T20:50:10.962" v="8" actId="47"/>
        <pc:sldMkLst>
          <pc:docMk/>
          <pc:sldMk cId="1717422480" sldId="304"/>
        </pc:sldMkLst>
      </pc:sldChg>
      <pc:sldChg chg="del">
        <pc:chgData name="Sergey Trofimov" userId="6164d9531cc797bd" providerId="LiveId" clId="{F0C3DDAB-A583-45FE-A47A-2620B705060F}" dt="2024-02-25T20:50:18.477" v="11" actId="47"/>
        <pc:sldMkLst>
          <pc:docMk/>
          <pc:sldMk cId="1773140866" sldId="305"/>
        </pc:sldMkLst>
      </pc:sldChg>
      <pc:sldChg chg="del">
        <pc:chgData name="Sergey Trofimov" userId="6164d9531cc797bd" providerId="LiveId" clId="{F0C3DDAB-A583-45FE-A47A-2620B705060F}" dt="2024-02-25T20:50:16.865" v="10" actId="47"/>
        <pc:sldMkLst>
          <pc:docMk/>
          <pc:sldMk cId="3938407236" sldId="306"/>
        </pc:sldMkLst>
      </pc:sldChg>
      <pc:sldMasterChg chg="delSp mod">
        <pc:chgData name="Sergey Trofimov" userId="6164d9531cc797bd" providerId="LiveId" clId="{F0C3DDAB-A583-45FE-A47A-2620B705060F}" dt="2024-02-25T21:58:27.260" v="1238" actId="478"/>
        <pc:sldMasterMkLst>
          <pc:docMk/>
          <pc:sldMasterMk cId="2684096814" sldId="2147483660"/>
        </pc:sldMasterMkLst>
        <pc:spChg chg="del">
          <ac:chgData name="Sergey Trofimov" userId="6164d9531cc797bd" providerId="LiveId" clId="{F0C3DDAB-A583-45FE-A47A-2620B705060F}" dt="2024-02-25T21:58:27.260" v="1238" actId="478"/>
          <ac:spMkLst>
            <pc:docMk/>
            <pc:sldMasterMk cId="2684096814" sldId="2147483660"/>
            <ac:spMk id="7" creationId="{B862D5A2-BB93-4AD6-BF36-FA043664C756}"/>
          </ac:spMkLst>
        </pc:spChg>
      </pc:sldMasterChg>
    </pc:docChg>
  </pc:docChgLst>
  <pc:docChgLst>
    <pc:chgData name="Sergey Trofimov" userId="6164d9531cc797bd" providerId="LiveId" clId="{E816EE5D-57AB-447B-BC00-5DE84052AE8D}"/>
    <pc:docChg chg="undo redo custSel addSld delSld modSld sldOrd">
      <pc:chgData name="Sergey Trofimov" userId="6164d9531cc797bd" providerId="LiveId" clId="{E816EE5D-57AB-447B-BC00-5DE84052AE8D}" dt="2024-09-16T02:32:02.499" v="1350" actId="20577"/>
      <pc:docMkLst>
        <pc:docMk/>
      </pc:docMkLst>
      <pc:sldChg chg="modSp mod">
        <pc:chgData name="Sergey Trofimov" userId="6164d9531cc797bd" providerId="LiveId" clId="{E816EE5D-57AB-447B-BC00-5DE84052AE8D}" dt="2024-09-15T15:35:14.420" v="16" actId="20577"/>
        <pc:sldMkLst>
          <pc:docMk/>
          <pc:sldMk cId="1724915384" sldId="302"/>
        </pc:sldMkLst>
        <pc:spChg chg="mod">
          <ac:chgData name="Sergey Trofimov" userId="6164d9531cc797bd" providerId="LiveId" clId="{E816EE5D-57AB-447B-BC00-5DE84052AE8D}" dt="2024-09-15T15:35:14.420" v="16" actId="20577"/>
          <ac:spMkLst>
            <pc:docMk/>
            <pc:sldMk cId="1724915384" sldId="302"/>
            <ac:spMk id="2" creationId="{C0F836A3-EF8B-4D87-A759-C3729D15328C}"/>
          </ac:spMkLst>
        </pc:spChg>
      </pc:sldChg>
      <pc:sldChg chg="modSp mod">
        <pc:chgData name="Sergey Trofimov" userId="6164d9531cc797bd" providerId="LiveId" clId="{E816EE5D-57AB-447B-BC00-5DE84052AE8D}" dt="2024-09-16T02:06:57.108" v="1331" actId="2711"/>
        <pc:sldMkLst>
          <pc:docMk/>
          <pc:sldMk cId="3228606373" sldId="303"/>
        </pc:sldMkLst>
        <pc:spChg chg="mod">
          <ac:chgData name="Sergey Trofimov" userId="6164d9531cc797bd" providerId="LiveId" clId="{E816EE5D-57AB-447B-BC00-5DE84052AE8D}" dt="2024-09-16T02:06:57.108" v="1331" actId="2711"/>
          <ac:spMkLst>
            <pc:docMk/>
            <pc:sldMk cId="3228606373" sldId="303"/>
            <ac:spMk id="11" creationId="{AB54B166-A75A-F1F8-54D3-A54F71CBFB10}"/>
          </ac:spMkLst>
        </pc:spChg>
      </pc:sldChg>
      <pc:sldChg chg="ord">
        <pc:chgData name="Sergey Trofimov" userId="6164d9531cc797bd" providerId="LiveId" clId="{E816EE5D-57AB-447B-BC00-5DE84052AE8D}" dt="2024-09-15T23:09:17.764" v="727"/>
        <pc:sldMkLst>
          <pc:docMk/>
          <pc:sldMk cId="1009489481" sldId="304"/>
        </pc:sldMkLst>
      </pc:sldChg>
      <pc:sldChg chg="modSp mod">
        <pc:chgData name="Sergey Trofimov" userId="6164d9531cc797bd" providerId="LiveId" clId="{E816EE5D-57AB-447B-BC00-5DE84052AE8D}" dt="2024-09-15T23:56:02.893" v="1085" actId="207"/>
        <pc:sldMkLst>
          <pc:docMk/>
          <pc:sldMk cId="2496228367" sldId="310"/>
        </pc:sldMkLst>
        <pc:spChg chg="mod">
          <ac:chgData name="Sergey Trofimov" userId="6164d9531cc797bd" providerId="LiveId" clId="{E816EE5D-57AB-447B-BC00-5DE84052AE8D}" dt="2024-09-15T23:56:02.893" v="1085" actId="207"/>
          <ac:spMkLst>
            <pc:docMk/>
            <pc:sldMk cId="2496228367" sldId="310"/>
            <ac:spMk id="18" creationId="{702D0401-0595-E592-5A97-E412A2AA573F}"/>
          </ac:spMkLst>
        </pc:spChg>
      </pc:sldChg>
      <pc:sldChg chg="modSp mod">
        <pc:chgData name="Sergey Trofimov" userId="6164d9531cc797bd" providerId="LiveId" clId="{E816EE5D-57AB-447B-BC00-5DE84052AE8D}" dt="2024-09-15T23:20:23.371" v="1053" actId="313"/>
        <pc:sldMkLst>
          <pc:docMk/>
          <pc:sldMk cId="1833575256" sldId="312"/>
        </pc:sldMkLst>
        <pc:spChg chg="mod">
          <ac:chgData name="Sergey Trofimov" userId="6164d9531cc797bd" providerId="LiveId" clId="{E816EE5D-57AB-447B-BC00-5DE84052AE8D}" dt="2024-09-15T23:20:23.371" v="1053" actId="313"/>
          <ac:spMkLst>
            <pc:docMk/>
            <pc:sldMk cId="1833575256" sldId="312"/>
            <ac:spMk id="7" creationId="{782F30EF-897D-04A5-1CFB-3B5EEAC72172}"/>
          </ac:spMkLst>
        </pc:spChg>
      </pc:sldChg>
      <pc:sldChg chg="ord">
        <pc:chgData name="Sergey Trofimov" userId="6164d9531cc797bd" providerId="LiveId" clId="{E816EE5D-57AB-447B-BC00-5DE84052AE8D}" dt="2024-09-15T23:01:09.788" v="704"/>
        <pc:sldMkLst>
          <pc:docMk/>
          <pc:sldMk cId="335332270" sldId="313"/>
        </pc:sldMkLst>
      </pc:sldChg>
      <pc:sldChg chg="modSp mod modNotesTx">
        <pc:chgData name="Sergey Trofimov" userId="6164d9531cc797bd" providerId="LiveId" clId="{E816EE5D-57AB-447B-BC00-5DE84052AE8D}" dt="2024-09-16T02:10:23.660" v="1340" actId="20577"/>
        <pc:sldMkLst>
          <pc:docMk/>
          <pc:sldMk cId="1958422410" sldId="318"/>
        </pc:sldMkLst>
        <pc:spChg chg="mod">
          <ac:chgData name="Sergey Trofimov" userId="6164d9531cc797bd" providerId="LiveId" clId="{E816EE5D-57AB-447B-BC00-5DE84052AE8D}" dt="2024-09-15T23:20:14.584" v="1044" actId="313"/>
          <ac:spMkLst>
            <pc:docMk/>
            <pc:sldMk cId="1958422410" sldId="318"/>
            <ac:spMk id="7" creationId="{782F30EF-897D-04A5-1CFB-3B5EEAC72172}"/>
          </ac:spMkLst>
        </pc:spChg>
      </pc:sldChg>
      <pc:sldChg chg="modSp mod ord modNotesTx">
        <pc:chgData name="Sergey Trofimov" userId="6164d9531cc797bd" providerId="LiveId" clId="{E816EE5D-57AB-447B-BC00-5DE84052AE8D}" dt="2024-09-16T02:32:02.499" v="1350" actId="20577"/>
        <pc:sldMkLst>
          <pc:docMk/>
          <pc:sldMk cId="1466937700" sldId="319"/>
        </pc:sldMkLst>
        <pc:spChg chg="mod">
          <ac:chgData name="Sergey Trofimov" userId="6164d9531cc797bd" providerId="LiveId" clId="{E816EE5D-57AB-447B-BC00-5DE84052AE8D}" dt="2024-09-15T23:01:52.855" v="712" actId="20577"/>
          <ac:spMkLst>
            <pc:docMk/>
            <pc:sldMk cId="1466937700" sldId="319"/>
            <ac:spMk id="2" creationId="{C0F836A3-EF8B-4D87-A759-C3729D15328C}"/>
          </ac:spMkLst>
        </pc:spChg>
        <pc:spChg chg="mod">
          <ac:chgData name="Sergey Trofimov" userId="6164d9531cc797bd" providerId="LiveId" clId="{E816EE5D-57AB-447B-BC00-5DE84052AE8D}" dt="2024-09-16T02:08:30.457" v="1333" actId="6549"/>
          <ac:spMkLst>
            <pc:docMk/>
            <pc:sldMk cId="1466937700" sldId="319"/>
            <ac:spMk id="7" creationId="{782F30EF-897D-04A5-1CFB-3B5EEAC72172}"/>
          </ac:spMkLst>
        </pc:spChg>
      </pc:sldChg>
      <pc:sldChg chg="modSp mod">
        <pc:chgData name="Sergey Trofimov" userId="6164d9531cc797bd" providerId="LiveId" clId="{E816EE5D-57AB-447B-BC00-5DE84052AE8D}" dt="2024-09-15T15:42:13.662" v="195" actId="27636"/>
        <pc:sldMkLst>
          <pc:docMk/>
          <pc:sldMk cId="3438872151" sldId="320"/>
        </pc:sldMkLst>
        <pc:spChg chg="mod">
          <ac:chgData name="Sergey Trofimov" userId="6164d9531cc797bd" providerId="LiveId" clId="{E816EE5D-57AB-447B-BC00-5DE84052AE8D}" dt="2024-09-15T15:42:13.662" v="195" actId="27636"/>
          <ac:spMkLst>
            <pc:docMk/>
            <pc:sldMk cId="3438872151" sldId="320"/>
            <ac:spMk id="12" creationId="{F2715516-2184-D076-49EF-3756CFAFCBC5}"/>
          </ac:spMkLst>
        </pc:spChg>
      </pc:sldChg>
      <pc:sldChg chg="modSp mod">
        <pc:chgData name="Sergey Trofimov" userId="6164d9531cc797bd" providerId="LiveId" clId="{E816EE5D-57AB-447B-BC00-5DE84052AE8D}" dt="2024-09-15T23:21:37.480" v="1076" actId="20577"/>
        <pc:sldMkLst>
          <pc:docMk/>
          <pc:sldMk cId="301592279" sldId="321"/>
        </pc:sldMkLst>
        <pc:spChg chg="mod">
          <ac:chgData name="Sergey Trofimov" userId="6164d9531cc797bd" providerId="LiveId" clId="{E816EE5D-57AB-447B-BC00-5DE84052AE8D}" dt="2024-09-15T23:21:37.480" v="1076" actId="20577"/>
          <ac:spMkLst>
            <pc:docMk/>
            <pc:sldMk cId="301592279" sldId="321"/>
            <ac:spMk id="2" creationId="{C0F836A3-EF8B-4D87-A759-C3729D15328C}"/>
          </ac:spMkLst>
        </pc:spChg>
      </pc:sldChg>
      <pc:sldChg chg="modSp mod">
        <pc:chgData name="Sergey Trofimov" userId="6164d9531cc797bd" providerId="LiveId" clId="{E816EE5D-57AB-447B-BC00-5DE84052AE8D}" dt="2024-09-15T15:58:39.441" v="702" actId="20577"/>
        <pc:sldMkLst>
          <pc:docMk/>
          <pc:sldMk cId="236549258" sldId="325"/>
        </pc:sldMkLst>
        <pc:spChg chg="mod">
          <ac:chgData name="Sergey Trofimov" userId="6164d9531cc797bd" providerId="LiveId" clId="{E816EE5D-57AB-447B-BC00-5DE84052AE8D}" dt="2024-09-15T15:58:39.441" v="702" actId="20577"/>
          <ac:spMkLst>
            <pc:docMk/>
            <pc:sldMk cId="236549258" sldId="325"/>
            <ac:spMk id="8" creationId="{37178C42-DC3E-6953-98BE-BB311A7D2636}"/>
          </ac:spMkLst>
        </pc:spChg>
      </pc:sldChg>
      <pc:sldChg chg="modSp mod">
        <pc:chgData name="Sergey Trofimov" userId="6164d9531cc797bd" providerId="LiveId" clId="{E816EE5D-57AB-447B-BC00-5DE84052AE8D}" dt="2024-09-15T15:41:21.252" v="192" actId="20577"/>
        <pc:sldMkLst>
          <pc:docMk/>
          <pc:sldMk cId="516274753" sldId="326"/>
        </pc:sldMkLst>
        <pc:spChg chg="mod">
          <ac:chgData name="Sergey Trofimov" userId="6164d9531cc797bd" providerId="LiveId" clId="{E816EE5D-57AB-447B-BC00-5DE84052AE8D}" dt="2024-09-15T15:38:00.191" v="59" actId="20577"/>
          <ac:spMkLst>
            <pc:docMk/>
            <pc:sldMk cId="516274753" sldId="326"/>
            <ac:spMk id="2" creationId="{00000000-0000-0000-0000-000000000000}"/>
          </ac:spMkLst>
        </pc:spChg>
        <pc:spChg chg="mod">
          <ac:chgData name="Sergey Trofimov" userId="6164d9531cc797bd" providerId="LiveId" clId="{E816EE5D-57AB-447B-BC00-5DE84052AE8D}" dt="2024-09-15T15:41:21.252" v="192" actId="20577"/>
          <ac:spMkLst>
            <pc:docMk/>
            <pc:sldMk cId="516274753" sldId="326"/>
            <ac:spMk id="3" creationId="{00000000-0000-0000-0000-000000000000}"/>
          </ac:spMkLst>
        </pc:spChg>
      </pc:sldChg>
      <pc:sldChg chg="modSp mod">
        <pc:chgData name="Sergey Trofimov" userId="6164d9531cc797bd" providerId="LiveId" clId="{E816EE5D-57AB-447B-BC00-5DE84052AE8D}" dt="2024-09-15T15:46:12.947" v="337" actId="20577"/>
        <pc:sldMkLst>
          <pc:docMk/>
          <pc:sldMk cId="474205045" sldId="327"/>
        </pc:sldMkLst>
        <pc:spChg chg="mod">
          <ac:chgData name="Sergey Trofimov" userId="6164d9531cc797bd" providerId="LiveId" clId="{E816EE5D-57AB-447B-BC00-5DE84052AE8D}" dt="2024-09-15T15:46:12.947" v="337" actId="20577"/>
          <ac:spMkLst>
            <pc:docMk/>
            <pc:sldMk cId="474205045" sldId="327"/>
            <ac:spMk id="3" creationId="{00000000-0000-0000-0000-000000000000}"/>
          </ac:spMkLst>
        </pc:spChg>
      </pc:sldChg>
      <pc:sldChg chg="addSp modSp mod">
        <pc:chgData name="Sergey Trofimov" userId="6164d9531cc797bd" providerId="LiveId" clId="{E816EE5D-57AB-447B-BC00-5DE84052AE8D}" dt="2024-09-15T23:19:11.092" v="1022" actId="1036"/>
        <pc:sldMkLst>
          <pc:docMk/>
          <pc:sldMk cId="1743629235" sldId="328"/>
        </pc:sldMkLst>
        <pc:spChg chg="mod">
          <ac:chgData name="Sergey Trofimov" userId="6164d9531cc797bd" providerId="LiveId" clId="{E816EE5D-57AB-447B-BC00-5DE84052AE8D}" dt="2024-09-15T23:18:50.135" v="1019" actId="1036"/>
          <ac:spMkLst>
            <pc:docMk/>
            <pc:sldMk cId="1743629235" sldId="328"/>
            <ac:spMk id="3" creationId="{00000000-0000-0000-0000-000000000000}"/>
          </ac:spMkLst>
        </pc:spChg>
        <pc:spChg chg="add mod">
          <ac:chgData name="Sergey Trofimov" userId="6164d9531cc797bd" providerId="LiveId" clId="{E816EE5D-57AB-447B-BC00-5DE84052AE8D}" dt="2024-09-15T23:19:11.092" v="1022" actId="1036"/>
          <ac:spMkLst>
            <pc:docMk/>
            <pc:sldMk cId="1743629235" sldId="328"/>
            <ac:spMk id="4" creationId="{78BA3C47-8B0C-A4D4-AA52-6A29F88DD322}"/>
          </ac:spMkLst>
        </pc:spChg>
      </pc:sldChg>
      <pc:sldChg chg="delSp modSp mod">
        <pc:chgData name="Sergey Trofimov" userId="6164d9531cc797bd" providerId="LiveId" clId="{E816EE5D-57AB-447B-BC00-5DE84052AE8D}" dt="2024-09-15T15:58:19.689" v="701" actId="1076"/>
        <pc:sldMkLst>
          <pc:docMk/>
          <pc:sldMk cId="302565500" sldId="329"/>
        </pc:sldMkLst>
        <pc:spChg chg="mod">
          <ac:chgData name="Sergey Trofimov" userId="6164d9531cc797bd" providerId="LiveId" clId="{E816EE5D-57AB-447B-BC00-5DE84052AE8D}" dt="2024-09-15T15:58:19.689" v="701" actId="1076"/>
          <ac:spMkLst>
            <pc:docMk/>
            <pc:sldMk cId="302565500" sldId="329"/>
            <ac:spMk id="2" creationId="{00000000-0000-0000-0000-000000000000}"/>
          </ac:spMkLst>
        </pc:spChg>
        <pc:spChg chg="del">
          <ac:chgData name="Sergey Trofimov" userId="6164d9531cc797bd" providerId="LiveId" clId="{E816EE5D-57AB-447B-BC00-5DE84052AE8D}" dt="2024-09-15T15:57:53.933" v="698" actId="478"/>
          <ac:spMkLst>
            <pc:docMk/>
            <pc:sldMk cId="302565500" sldId="329"/>
            <ac:spMk id="3" creationId="{00000000-0000-0000-0000-000000000000}"/>
          </ac:spMkLst>
        </pc:spChg>
      </pc:sldChg>
      <pc:sldChg chg="new del">
        <pc:chgData name="Sergey Trofimov" userId="6164d9531cc797bd" providerId="LiveId" clId="{E816EE5D-57AB-447B-BC00-5DE84052AE8D}" dt="2024-09-15T23:15:25.944" v="990" actId="47"/>
        <pc:sldMkLst>
          <pc:docMk/>
          <pc:sldMk cId="521265328" sldId="3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80943-EBE8-400B-B584-3DE2E7131A71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E070E-8E3B-42B8-8BCB-956BCD4A5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2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070E-8E3B-42B8-8BCB-956BCD4A51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14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TCM = trajectory correction maneuver, DSM = deep-space maneuver, LOI = lunar orbit insertion, LEO = low-Earth orbit, HLO = high lunar orbit</a:t>
            </a:r>
            <a:endParaRPr lang="ru-RU" dirty="0"/>
          </a:p>
          <a:p>
            <a:r>
              <a:rPr lang="ru-RU" dirty="0"/>
              <a:t>Траектория показана в двух проекциях: на плоскости </a:t>
            </a:r>
            <a:r>
              <a:rPr lang="en-US" dirty="0"/>
              <a:t>xy (</a:t>
            </a:r>
            <a:r>
              <a:rPr lang="ru-RU" dirty="0"/>
              <a:t>плоскость эклиптики</a:t>
            </a:r>
            <a:r>
              <a:rPr lang="en-US" dirty="0"/>
              <a:t>)</a:t>
            </a:r>
            <a:r>
              <a:rPr lang="ru-RU" dirty="0"/>
              <a:t> и </a:t>
            </a:r>
            <a:r>
              <a:rPr lang="en-US" dirty="0" err="1"/>
              <a:t>yz</a:t>
            </a:r>
            <a:r>
              <a:rPr lang="en-US" dirty="0"/>
              <a:t> (</a:t>
            </a:r>
            <a:r>
              <a:rPr lang="ru-RU" dirty="0"/>
              <a:t>вид «от Солнца»</a:t>
            </a:r>
            <a:r>
              <a:rPr lang="en-US" dirty="0"/>
              <a:t>)</a:t>
            </a:r>
            <a:r>
              <a:rPr lang="ru-RU" dirty="0"/>
              <a:t> вращающейся СК Солнце-Земля.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070E-8E3B-42B8-8BCB-956BCD4A51E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5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Для расчётов экспонент взята высота </a:t>
            </a:r>
            <a:r>
              <a:rPr lang="en-US" dirty="0"/>
              <a:t>82</a:t>
            </a:r>
            <a:r>
              <a:rPr lang="ru-RU" dirty="0"/>
              <a:t>0 км: </a:t>
            </a:r>
            <a:r>
              <a:rPr lang="en-US" dirty="0"/>
              <a:t>e_HT=0.9, e_IM=0.4007/0.3926. </a:t>
            </a:r>
            <a:r>
              <a:rPr lang="ru-RU" dirty="0"/>
              <a:t>Для значения С3, как в приведённом выше примере старта с полярной орбиты </a:t>
            </a:r>
            <a:r>
              <a:rPr lang="en-US" dirty="0"/>
              <a:t>(</a:t>
            </a:r>
            <a:r>
              <a:rPr lang="ru-RU" dirty="0"/>
              <a:t>С3=-0.728), имеем: </a:t>
            </a:r>
            <a:r>
              <a:rPr lang="en-US" dirty="0"/>
              <a:t>e_IM=</a:t>
            </a:r>
            <a:r>
              <a:rPr lang="ru-RU" dirty="0"/>
              <a:t>0.39</a:t>
            </a:r>
            <a:r>
              <a:rPr lang="en-US" dirty="0"/>
              <a:t>33</a:t>
            </a:r>
            <a:r>
              <a:rPr lang="ru-RU" dirty="0"/>
              <a:t>, </a:t>
            </a:r>
            <a:r>
              <a:rPr lang="en-US" dirty="0"/>
              <a:t>m_max</a:t>
            </a:r>
            <a:r>
              <a:rPr lang="en-US"/>
              <a:t>=1301</a:t>
            </a:r>
            <a:r>
              <a:rPr lang="ru-RU"/>
              <a:t> </a:t>
            </a:r>
            <a:r>
              <a:rPr lang="ru-RU" dirty="0"/>
              <a:t>кг.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070E-8E3B-42B8-8BCB-956BCD4A51E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41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последнем пункте имеются в виду затраты на промежуточные манёвры (</a:t>
            </a:r>
            <a:r>
              <a:rPr lang="en-US" dirty="0"/>
              <a:t>DSM, TCM) </a:t>
            </a:r>
            <a:r>
              <a:rPr lang="ru-RU" dirty="0"/>
              <a:t>в ходе перелёта. Скрутка к целевой окололунной орбите сюда не входит; затраты на это зависят от параметров целевой орбиты и могут составлять от почти нуля до нескольких сотен м/с.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070E-8E3B-42B8-8BCB-956BCD4A51E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95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Каждый блок выходит в свою орбитальную плоскость. Плоскости разнесены почти равномерно по ДВУ. Орбиты имеют примерно одинаковые наклонение и высоту.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070E-8E3B-42B8-8BCB-956BCD4A51E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16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070E-8E3B-42B8-8BCB-956BCD4A51E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92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РБ = разгонный блок, ЭРДУ </a:t>
            </a:r>
            <a:r>
              <a:rPr lang="en-US" dirty="0"/>
              <a:t>=</a:t>
            </a:r>
            <a:r>
              <a:rPr lang="ru-RU" dirty="0"/>
              <a:t> электрореактивная/электроракетная двигательная установка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070E-8E3B-42B8-8BCB-956BCD4A51E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18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Моторное время и затраты ксенона разбиты на два слагаемых: в ходе межпланетного перелёта Земля-Марс и на этапе скрутки к рабочей околомарсианской орбите.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070E-8E3B-42B8-8BCB-956BCD4A51E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1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Нужно учитывать массу адаптера, которая может доходить до нескольких сотен килограмм! На фото слева - КА «Метеор-М» (запущен 27 июня 2023 года) и кубсаты на адаптере РБ перед накаткой головного обтекателя, на фото в центре - адаптер </a:t>
            </a:r>
            <a:r>
              <a:rPr lang="en-US" dirty="0"/>
              <a:t>ASAP-S </a:t>
            </a:r>
            <a:r>
              <a:rPr lang="ru-RU" dirty="0"/>
              <a:t>с космическим телескопом </a:t>
            </a:r>
            <a:r>
              <a:rPr lang="en-US" dirty="0"/>
              <a:t>CHEOPS </a:t>
            </a:r>
            <a:r>
              <a:rPr lang="ru-RU" dirty="0"/>
              <a:t>внутри</a:t>
            </a:r>
            <a:r>
              <a:rPr lang="en-US" dirty="0"/>
              <a:t> (</a:t>
            </a:r>
            <a:r>
              <a:rPr lang="ru-RU" dirty="0"/>
              <a:t>запущен с космодрома Куру 18 декабря 2019 года</a:t>
            </a:r>
            <a:r>
              <a:rPr lang="en-US" dirty="0"/>
              <a:t>)</a:t>
            </a:r>
            <a:r>
              <a:rPr lang="ru-RU" dirty="0"/>
              <a:t>, схема справа - из патента </a:t>
            </a:r>
            <a:r>
              <a:rPr lang="en-GB" dirty="0"/>
              <a:t>RU2624959C1</a:t>
            </a:r>
            <a:r>
              <a:rPr lang="ru-RU" dirty="0"/>
              <a:t> «</a:t>
            </a:r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Адаптер для попутного выведения полезных нагрузок» НПО им. С.А. Лавочкина.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070E-8E3B-42B8-8BCB-956BCD4A51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4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070E-8E3B-42B8-8BCB-956BCD4A51E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7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Для расчётов экспонент взята высота 700 км: </a:t>
            </a:r>
            <a:r>
              <a:rPr lang="en-US" dirty="0"/>
              <a:t>e_HT=0.9</a:t>
            </a:r>
            <a:r>
              <a:rPr lang="ru-RU" dirty="0"/>
              <a:t>18</a:t>
            </a:r>
            <a:r>
              <a:rPr lang="en-US" dirty="0"/>
              <a:t>, e_IM=0.3</a:t>
            </a:r>
            <a:r>
              <a:rPr lang="ru-RU" dirty="0"/>
              <a:t>40</a:t>
            </a:r>
            <a:r>
              <a:rPr lang="en-US" dirty="0"/>
              <a:t>/0.32</a:t>
            </a:r>
            <a:r>
              <a:rPr lang="ru-RU" dirty="0"/>
              <a:t>5</a:t>
            </a:r>
            <a:r>
              <a:rPr lang="en-US" dirty="0"/>
              <a:t>. </a:t>
            </a:r>
            <a:r>
              <a:rPr lang="ru-RU" dirty="0"/>
              <a:t>Без основной ПН максимальная масса МКА, разгоняемая с орбиты 200 км до гипизбытка 3 км/с</a:t>
            </a:r>
            <a:r>
              <a:rPr lang="en-US" dirty="0"/>
              <a:t> (e_IM=0.330)</a:t>
            </a:r>
            <a:r>
              <a:rPr lang="ru-RU" dirty="0"/>
              <a:t>, равна 1208 кг.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070E-8E3B-42B8-8BCB-956BCD4A51E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3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070E-8E3B-42B8-8BCB-956BCD4A51E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5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Связь с </a:t>
            </a:r>
            <a:r>
              <a:rPr lang="en-US" dirty="0"/>
              <a:t>EQUULEUS </a:t>
            </a:r>
            <a:r>
              <a:rPr lang="ru-RU" dirty="0"/>
              <a:t>была потеряна 18 мая 2023 года, и многочисленные попытки её восстановить не привели к успеху. Судя по наблюдениям с наземных телескопов, аппарат перестал выходить на связь из-за потери ориентации и сваливания в режим неконтролируемого вращения.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070E-8E3B-42B8-8BCB-956BCD4A51E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72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TCM = trajectory correction maneuver, DSM = deep-space maneuver, LOI = lunar orbit insertion, LEO = low-Earth orbit, HLO = high lunar orbit</a:t>
            </a:r>
            <a:endParaRPr lang="ru-RU" dirty="0"/>
          </a:p>
          <a:p>
            <a:r>
              <a:rPr lang="ru-RU" dirty="0"/>
              <a:t>Траектория показана в двух проекциях: на плоскости </a:t>
            </a:r>
            <a:r>
              <a:rPr lang="en-US" dirty="0"/>
              <a:t>xy (</a:t>
            </a:r>
            <a:r>
              <a:rPr lang="ru-RU" dirty="0"/>
              <a:t>плоскость эклиптики</a:t>
            </a:r>
            <a:r>
              <a:rPr lang="en-US" dirty="0"/>
              <a:t>)</a:t>
            </a:r>
            <a:r>
              <a:rPr lang="ru-RU" dirty="0"/>
              <a:t> и </a:t>
            </a:r>
            <a:r>
              <a:rPr lang="en-US" dirty="0" err="1"/>
              <a:t>yz</a:t>
            </a:r>
            <a:r>
              <a:rPr lang="en-US" dirty="0"/>
              <a:t> (</a:t>
            </a:r>
            <a:r>
              <a:rPr lang="ru-RU" dirty="0"/>
              <a:t>вид «от Солнца»</a:t>
            </a:r>
            <a:r>
              <a:rPr lang="en-US" dirty="0"/>
              <a:t>)</a:t>
            </a:r>
            <a:r>
              <a:rPr lang="ru-RU" dirty="0"/>
              <a:t> вращающейся СК Солнце-Земля.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070E-8E3B-42B8-8BCB-956BCD4A51E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3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09B29-BAAA-43D1-AA9F-6260C02DDDFE}" type="datetime1">
              <a:rPr lang="ru-RU" smtClean="0"/>
              <a:t>16.09.2024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63-я научная конференция МФТИ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E9284-D6DF-A026-B823-EB004429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640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CC87A-BBE4-4C36-AD53-7594B61FCE54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63-я научная конференция МФТИ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34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4C1C96-509A-4472-A1C1-9FF53E7834CA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63-я научная конференция МФТИ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99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2FC6DD-AC18-495C-B6DA-53D8B237EC6B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ru-RU" dirty="0"/>
              <a:t>63-я научная конференция МФТИ</a:t>
            </a:r>
          </a:p>
        </p:txBody>
      </p:sp>
    </p:spTree>
    <p:extLst>
      <p:ext uri="{BB962C8B-B14F-4D97-AF65-F5344CB8AC3E}">
        <p14:creationId xmlns:p14="http://schemas.microsoft.com/office/powerpoint/2010/main" val="37944355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2A725-EBC7-4EA7-B28D-AC41353B08BD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63-я научная конференция МФТИ</a:t>
            </a:r>
          </a:p>
        </p:txBody>
      </p:sp>
    </p:spTree>
    <p:extLst>
      <p:ext uri="{BB962C8B-B14F-4D97-AF65-F5344CB8AC3E}">
        <p14:creationId xmlns:p14="http://schemas.microsoft.com/office/powerpoint/2010/main" val="203792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5C585-5C63-4336-B8C0-C2C679DA9067}" type="datetime1">
              <a:rPr lang="ru-RU" smtClean="0"/>
              <a:t>16.09.2024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63-я научная конференция МФТИ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32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50F4-50FC-42B1-8BFB-F3C9696E5829}" type="datetime1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63-я научная конференция МФТИ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89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B42EF-4166-4AB0-81E5-AA0BD7812D55}" type="datetime1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63-я научная конференция МФТИ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79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2A94-FE11-4BFD-8325-578D79696410}" type="datetime1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63-я научная конференция МФТИ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3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60165B-C84A-4147-A14F-1C7B8ECDBE52}" type="datetime1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63-я научная конференция МФТИ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40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9D2D88-A16E-4895-9608-5B00FD7A72B1}" type="datetime1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63-я научная конференция МФТИ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93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196B66-CB26-47C2-8936-9E2A59E3ECB7}"/>
              </a:ext>
            </a:extLst>
          </p:cNvPr>
          <p:cNvSpPr/>
          <p:nvPr userDrawn="1"/>
        </p:nvSpPr>
        <p:spPr>
          <a:xfrm>
            <a:off x="0" y="-41575"/>
            <a:ext cx="12192000" cy="14165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559" y="14421"/>
            <a:ext cx="84617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2BCCEA-0ADF-4366-84BA-16596620F0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08"/>
            <a:ext cx="1940560" cy="14165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скусство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D5864FFC-7192-AD39-B9FB-C283A7A0B6E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293" y="-13341"/>
            <a:ext cx="1629754" cy="138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9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287" y="2278517"/>
            <a:ext cx="11605426" cy="1851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2F2869"/>
                </a:solidFill>
              </a:rPr>
              <a:t>Возможные сценарии отечественных миссий малых космических аппаратов к Луне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E86F027-26E5-E9B7-92FD-D953BF782129}"/>
              </a:ext>
            </a:extLst>
          </p:cNvPr>
          <p:cNvSpPr txBox="1">
            <a:spLocks/>
          </p:cNvSpPr>
          <p:nvPr/>
        </p:nvSpPr>
        <p:spPr>
          <a:xfrm>
            <a:off x="1940559" y="4261"/>
            <a:ext cx="84617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latin typeface="Georgia" panose="02040502050405020303" pitchFamily="18" charset="0"/>
              </a:rPr>
              <a:t>Симпозиум «Современные проблемы создания российских малых КА и их использования для решения социально-экономических и научных задач», 59-е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научные чтения памяти К.Э.</a:t>
            </a:r>
            <a:r>
              <a:rPr lang="ru-RU" sz="1000" dirty="0">
                <a:latin typeface="Georgia" panose="02040502050405020303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Циолковского,</a:t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>Калуга, 17–19 сентября </a:t>
            </a:r>
            <a:r>
              <a:rPr lang="en-US" sz="2000" dirty="0">
                <a:latin typeface="Georgia" panose="02040502050405020303" pitchFamily="18" charset="0"/>
              </a:rPr>
              <a:t>2024 </a:t>
            </a:r>
            <a:r>
              <a:rPr lang="ru-RU" sz="2000" dirty="0">
                <a:latin typeface="Georgia" panose="02040502050405020303" pitchFamily="18" charset="0"/>
              </a:rPr>
              <a:t>года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B7CF36-C0FC-28F3-4994-3E015665CCC9}"/>
              </a:ext>
            </a:extLst>
          </p:cNvPr>
          <p:cNvSpPr/>
          <p:nvPr/>
        </p:nvSpPr>
        <p:spPr>
          <a:xfrm>
            <a:off x="10688320" y="6299200"/>
            <a:ext cx="762000" cy="406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8009C2-7759-1682-0B08-C04BD46AD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019" y="4962193"/>
            <a:ext cx="10970248" cy="1583920"/>
          </a:xfrm>
        </p:spPr>
        <p:txBody>
          <a:bodyPr>
            <a:noAutofit/>
          </a:bodyPr>
          <a:lstStyle/>
          <a:p>
            <a:pPr algn="r">
              <a:lnSpc>
                <a:spcPct val="110000"/>
              </a:lnSpc>
              <a:spcBef>
                <a:spcPts val="3000"/>
              </a:spcBef>
            </a:pPr>
            <a:r>
              <a:rPr lang="ru-RU" sz="2200" b="1" i="1" dirty="0">
                <a:solidFill>
                  <a:srgbClr val="2F2869"/>
                </a:solidFill>
              </a:rPr>
              <a:t>Овчинников М.Ю. (ИПМ им. М.В.</a:t>
            </a:r>
            <a:r>
              <a:rPr lang="ru-RU" sz="1400" b="1" i="1" dirty="0">
                <a:solidFill>
                  <a:srgbClr val="2F2869"/>
                </a:solidFill>
              </a:rPr>
              <a:t> </a:t>
            </a:r>
            <a:r>
              <a:rPr lang="ru-RU" sz="2200" b="1" i="1" dirty="0">
                <a:solidFill>
                  <a:srgbClr val="2F2869"/>
                </a:solidFill>
              </a:rPr>
              <a:t>Келдыша РАН)</a:t>
            </a:r>
          </a:p>
          <a:p>
            <a:pPr algn="r">
              <a:lnSpc>
                <a:spcPct val="110000"/>
              </a:lnSpc>
              <a:spcBef>
                <a:spcPts val="3000"/>
              </a:spcBef>
            </a:pPr>
            <a:r>
              <a:rPr lang="ru-RU" sz="2200" i="1" dirty="0">
                <a:solidFill>
                  <a:srgbClr val="2F2869"/>
                </a:solidFill>
              </a:rPr>
              <a:t>Глазунова И.А., Перепухов Д.Г., Трофимов С.П., Целоусова А.А., Широбоков М.Г. (ИПМ им. М.В.</a:t>
            </a:r>
            <a:r>
              <a:rPr lang="ru-RU" sz="1400" i="1" dirty="0">
                <a:solidFill>
                  <a:srgbClr val="2F2869"/>
                </a:solidFill>
              </a:rPr>
              <a:t> </a:t>
            </a:r>
            <a:r>
              <a:rPr lang="ru-RU" sz="2200" i="1" dirty="0">
                <a:solidFill>
                  <a:srgbClr val="2F2869"/>
                </a:solidFill>
              </a:rPr>
              <a:t>Келдыша РАН)</a:t>
            </a:r>
          </a:p>
        </p:txBody>
      </p:sp>
    </p:spTree>
    <p:extLst>
      <p:ext uri="{BB962C8B-B14F-4D97-AF65-F5344CB8AC3E}">
        <p14:creationId xmlns:p14="http://schemas.microsoft.com/office/powerpoint/2010/main" val="149591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36A3-EF8B-4D87-A759-C3729D1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Два типа попутных перелётов</a:t>
            </a:r>
            <a:br>
              <a:rPr lang="ru-RU" dirty="0"/>
            </a:br>
            <a:r>
              <a:rPr lang="ru-RU" dirty="0"/>
              <a:t>малых аппаратов к Луне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298C7E-8C73-486F-9A7A-EFC698F7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42" y="36167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00BECE9-7626-49B7-A43F-91376B0A2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20" y="1506470"/>
            <a:ext cx="11584940" cy="516865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400" b="1" i="1" dirty="0">
                <a:solidFill>
                  <a:srgbClr val="2F2869"/>
                </a:solidFill>
              </a:rPr>
              <a:t>Прямой перелёт</a:t>
            </a:r>
            <a:r>
              <a:rPr lang="en-US" sz="2400" b="1" i="1" dirty="0">
                <a:solidFill>
                  <a:srgbClr val="2F2869"/>
                </a:solidFill>
              </a:rPr>
              <a:t> (direct lunar transfer)</a:t>
            </a:r>
            <a:r>
              <a:rPr lang="ru-RU" sz="2400" b="1" i="1" dirty="0">
                <a:solidFill>
                  <a:srgbClr val="2F2869"/>
                </a:solidFill>
              </a:rPr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400" dirty="0">
                <a:solidFill>
                  <a:srgbClr val="2F2869"/>
                </a:solidFill>
              </a:rPr>
              <a:t>Малый аппарат отделяется от основной полезной нагрузки (ПН) на быстрой (</a:t>
            </a:r>
            <a:r>
              <a:rPr lang="en-US" sz="24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ru-RU" sz="2400" dirty="0">
                <a:solidFill>
                  <a:srgbClr val="2F2869"/>
                </a:solidFill>
              </a:rPr>
              <a:t>–</a:t>
            </a:r>
            <a:r>
              <a:rPr lang="en-US" sz="24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ru-RU" sz="2400" dirty="0">
                <a:solidFill>
                  <a:srgbClr val="2F2869"/>
                </a:solidFill>
              </a:rPr>
              <a:t> суток) траектории перелёта к Луне, но, не имея возможности выполнить большой тормозной манёвр, выходит на высокоэллиптическую околоземную орбиту и выполняет один или несколько лунных гравитационных манёвров, чтобы обеспечить условия баллистического захвата аппарата Луной</a:t>
            </a:r>
            <a:endParaRPr lang="ru-RU" sz="2400" dirty="0">
              <a:solidFill>
                <a:srgbClr val="2F286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2400" b="1" i="1" dirty="0">
                <a:solidFill>
                  <a:srgbClr val="2F2869"/>
                </a:solidFill>
              </a:rPr>
              <a:t>Обходной перелёт (</a:t>
            </a:r>
            <a:r>
              <a:rPr lang="en-US" sz="2400" b="1" i="1" dirty="0">
                <a:solidFill>
                  <a:srgbClr val="2F2869"/>
                </a:solidFill>
              </a:rPr>
              <a:t>Sun-assisted/ballistic lunar transfer</a:t>
            </a:r>
            <a:r>
              <a:rPr lang="ru-RU" sz="2400" b="1" i="1" dirty="0">
                <a:solidFill>
                  <a:srgbClr val="2F2869"/>
                </a:solidFill>
              </a:rPr>
              <a:t>)</a:t>
            </a:r>
            <a:r>
              <a:rPr lang="en-US" sz="2400" b="1" i="1" dirty="0">
                <a:solidFill>
                  <a:srgbClr val="2F2869"/>
                </a:solidFill>
              </a:rPr>
              <a:t>:</a:t>
            </a:r>
            <a:endParaRPr lang="ru-RU" sz="2400" b="1" i="1" dirty="0">
              <a:solidFill>
                <a:srgbClr val="2F2869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400" dirty="0">
                <a:solidFill>
                  <a:srgbClr val="2F2869"/>
                </a:solidFill>
              </a:rPr>
              <a:t>Малый КА отделяется от основной ПН и выходит на обходную (</a:t>
            </a:r>
            <a:r>
              <a:rPr lang="ru-RU" sz="24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u-RU" sz="2400" dirty="0">
                <a:solidFill>
                  <a:srgbClr val="2F2869"/>
                </a:solidFill>
              </a:rPr>
              <a:t>–</a:t>
            </a:r>
            <a:r>
              <a:rPr lang="ru-RU" sz="24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ru-RU" sz="2400" dirty="0">
                <a:solidFill>
                  <a:srgbClr val="2F2869"/>
                </a:solidFill>
              </a:rPr>
              <a:t> месяцев) траекторию перелёта к Луне: в области апогея гравитационное возмущение от Солнца обеспечивает условия баллистического захвата КА Луной</a:t>
            </a:r>
            <a:r>
              <a:rPr lang="en-US" sz="24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400" dirty="0">
                <a:solidFill>
                  <a:srgbClr val="2F2869"/>
                </a:solidFill>
                <a:ea typeface="Cambria" panose="02040503050406030204" pitchFamily="18" charset="0"/>
              </a:rPr>
              <a:t>подъём </a:t>
            </a:r>
            <a:r>
              <a:rPr lang="ru-RU" sz="2400" dirty="0">
                <a:solidFill>
                  <a:srgbClr val="2F2869"/>
                </a:solidFill>
              </a:rPr>
              <a:t>перигея орбиты и изменение наклонения)</a:t>
            </a:r>
          </a:p>
        </p:txBody>
      </p:sp>
    </p:spTree>
    <p:extLst>
      <p:ext uri="{BB962C8B-B14F-4D97-AF65-F5344CB8AC3E}">
        <p14:creationId xmlns:p14="http://schemas.microsoft.com/office/powerpoint/2010/main" val="301849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36A3-EF8B-4D87-A759-C3729D1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Попутный прямой перелёт:</a:t>
            </a:r>
            <a:br>
              <a:rPr lang="en-US" dirty="0"/>
            </a:br>
            <a:r>
              <a:rPr lang="ru-RU" dirty="0"/>
              <a:t>миссия </a:t>
            </a:r>
            <a:r>
              <a:rPr lang="en-US" dirty="0"/>
              <a:t>EQUULEUS</a:t>
            </a:r>
            <a:r>
              <a:rPr lang="ru-RU" dirty="0"/>
              <a:t> (</a:t>
            </a:r>
            <a:r>
              <a:rPr lang="en-US" dirty="0"/>
              <a:t>JAXA)</a:t>
            </a:r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298C7E-8C73-486F-9A7A-EFC698F7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42" y="36167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руг, диаграмма, текс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F9FF2D74-100A-DF4E-3E61-C66A72778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01" y="1560406"/>
            <a:ext cx="4824247" cy="4851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E4DA8-B160-BAAC-C220-0FCC28EE93AA}"/>
              </a:ext>
            </a:extLst>
          </p:cNvPr>
          <p:cNvSpPr txBox="1"/>
          <p:nvPr/>
        </p:nvSpPr>
        <p:spPr>
          <a:xfrm>
            <a:off x="7011697" y="6433021"/>
            <a:ext cx="5016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i="1" dirty="0">
                <a:solidFill>
                  <a:srgbClr val="2F2869"/>
                </a:solidFill>
                <a:latin typeface="Georgia" panose="02040502050405020303" pitchFamily="18" charset="0"/>
              </a:rPr>
              <a:t>Номинальная траектория перелёта </a:t>
            </a:r>
            <a:r>
              <a:rPr lang="en-US" sz="1600" i="1" dirty="0">
                <a:solidFill>
                  <a:srgbClr val="2F2869"/>
                </a:solidFill>
                <a:latin typeface="Georgia" panose="02040502050405020303" pitchFamily="18" charset="0"/>
              </a:rPr>
              <a:t>EQUULEUS</a:t>
            </a:r>
            <a:endParaRPr lang="ru-RU" sz="1600" i="1" dirty="0">
              <a:solidFill>
                <a:srgbClr val="2F28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テキスト ボックス 21">
            <a:extLst>
              <a:ext uri="{FF2B5EF4-FFF2-40B4-BE49-F238E27FC236}">
                <a16:creationId xmlns:a16="http://schemas.microsoft.com/office/drawing/2014/main" id="{4081E97B-C61E-5257-FBEA-F71DED51EFC9}"/>
              </a:ext>
            </a:extLst>
          </p:cNvPr>
          <p:cNvSpPr txBox="1"/>
          <p:nvPr/>
        </p:nvSpPr>
        <p:spPr>
          <a:xfrm>
            <a:off x="7511157" y="3555789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Cambria" panose="02040503050406030204" pitchFamily="18" charset="0"/>
                <a:ea typeface="Cambria" panose="02040503050406030204" pitchFamily="18" charset="0"/>
              </a:rPr>
              <a:t>Sun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cxnSp>
        <p:nvCxnSpPr>
          <p:cNvPr id="10" name="直線矢印コネクタ 19">
            <a:extLst>
              <a:ext uri="{FF2B5EF4-FFF2-40B4-BE49-F238E27FC236}">
                <a16:creationId xmlns:a16="http://schemas.microsoft.com/office/drawing/2014/main" id="{5AD34FBC-D449-8080-B2F7-1FE8C9E6919B}"/>
              </a:ext>
            </a:extLst>
          </p:cNvPr>
          <p:cNvCxnSpPr>
            <a:cxnSpLocks/>
          </p:cNvCxnSpPr>
          <p:nvPr/>
        </p:nvCxnSpPr>
        <p:spPr>
          <a:xfrm flipH="1">
            <a:off x="7608282" y="3572105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E80279-6B60-A965-7026-6F716F66B635}"/>
              </a:ext>
            </a:extLst>
          </p:cNvPr>
          <p:cNvSpPr txBox="1"/>
          <p:nvPr/>
        </p:nvSpPr>
        <p:spPr>
          <a:xfrm>
            <a:off x="302651" y="1549116"/>
            <a:ext cx="10099641" cy="520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Дата старта: 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ноября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года</a:t>
            </a:r>
          </a:p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Выход на гало-орбиту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вокруг 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EM L</a:t>
            </a:r>
            <a:r>
              <a:rPr lang="en-US" sz="22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:</a:t>
            </a:r>
            <a:b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не выполнен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из-за потери связи с МКА</a:t>
            </a:r>
          </a:p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Отлётная энергия (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C3)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: 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–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2.0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км</a:t>
            </a:r>
            <a:r>
              <a:rPr lang="en-US" sz="2200" b="1" baseline="300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/с</a:t>
            </a:r>
            <a:r>
              <a:rPr lang="en-US" sz="2200" b="1" baseline="300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2200" b="1" baseline="30000" dirty="0">
              <a:solidFill>
                <a:srgbClr val="2F286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Стартовая масса КА (</a:t>
            </a:r>
            <a:r>
              <a:rPr lang="ru-RU" sz="22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2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кубсат): 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.5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кг</a:t>
            </a:r>
          </a:p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Масса топлива (вода):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1.2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кг</a:t>
            </a:r>
          </a:p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Запас характеристической скорости: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м/с</a:t>
            </a:r>
          </a:p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Затраты </a:t>
            </a:r>
            <a:r>
              <a:rPr lang="el-GR" sz="2200" dirty="0">
                <a:solidFill>
                  <a:srgbClr val="2F2869"/>
                </a:solidFill>
                <a:latin typeface="Georgia" panose="02040502050405020303" pitchFamily="18" charset="0"/>
              </a:rPr>
              <a:t>Δ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V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 на перелёт Земля–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EM L</a:t>
            </a:r>
            <a:r>
              <a:rPr lang="en-US" sz="22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: 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м/с</a:t>
            </a:r>
            <a:endParaRPr lang="en-US" sz="2200" b="1" dirty="0">
              <a:solidFill>
                <a:srgbClr val="2F2869"/>
              </a:solidFill>
              <a:latin typeface="Georgia" panose="02040502050405020303" pitchFamily="18" charset="0"/>
            </a:endParaRPr>
          </a:p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Двигательная установка:</a:t>
            </a:r>
            <a:b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</a:b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х 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м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H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	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маршевые двигатели</a:t>
            </a:r>
            <a:b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</a:b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х 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м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H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	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для разгрузки маховиков</a:t>
            </a:r>
            <a:endParaRPr lang="en-US" sz="2200" dirty="0">
              <a:solidFill>
                <a:srgbClr val="2F28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5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12ED3-00C1-CAC7-CD8E-E19286E0E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DA42E-1EC9-EAD6-5A4D-BA75BF14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Попутный обходной перелёт:</a:t>
            </a:r>
            <a:br>
              <a:rPr lang="en-US" dirty="0"/>
            </a:br>
            <a:r>
              <a:rPr lang="ru-RU" dirty="0"/>
              <a:t>миссия </a:t>
            </a:r>
            <a:r>
              <a:rPr lang="en-US" dirty="0"/>
              <a:t>CAPSTONE</a:t>
            </a:r>
            <a:r>
              <a:rPr lang="ru-RU" dirty="0"/>
              <a:t> (</a:t>
            </a:r>
            <a:r>
              <a:rPr lang="en-US" dirty="0"/>
              <a:t>NASA)</a:t>
            </a:r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76C6864-5160-C1EB-0504-E3E1CD4BA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42" y="36167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4B166-A75A-F1F8-54D3-A54F71CBFB10}"/>
              </a:ext>
            </a:extLst>
          </p:cNvPr>
          <p:cNvSpPr txBox="1"/>
          <p:nvPr/>
        </p:nvSpPr>
        <p:spPr>
          <a:xfrm>
            <a:off x="302651" y="1549116"/>
            <a:ext cx="10099641" cy="520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Дата старта: 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июня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года</a:t>
            </a:r>
          </a:p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Выход на гало-орбиту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вокруг 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EM L</a:t>
            </a:r>
            <a:r>
              <a:rPr lang="en-US" sz="22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 (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NRHO </a:t>
            </a:r>
            <a:r>
              <a:rPr lang="en-US" sz="22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:</a:t>
            </a:r>
            <a:r>
              <a:rPr lang="en-US" sz="22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):</a:t>
            </a:r>
            <a:b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ноября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года</a:t>
            </a:r>
          </a:p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Отлётная энергия (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C3)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: 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–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0.6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км</a:t>
            </a:r>
            <a:r>
              <a:rPr lang="en-US" sz="2200" b="1" baseline="300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/с</a:t>
            </a:r>
            <a:r>
              <a:rPr lang="en-US" sz="2200" b="1" baseline="300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2200" b="1" baseline="30000" dirty="0">
              <a:solidFill>
                <a:srgbClr val="2F286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Стартовая масса КА (</a:t>
            </a:r>
            <a:r>
              <a:rPr lang="ru-RU" sz="22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r>
              <a:rPr lang="en-US" sz="22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кубсат):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кг</a:t>
            </a:r>
          </a:p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Масса топлива (гидразин):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3.25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кг</a:t>
            </a:r>
          </a:p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Запас характеристической скорости: 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м/с</a:t>
            </a:r>
          </a:p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Затраты </a:t>
            </a:r>
            <a:r>
              <a:rPr lang="el-GR" sz="2200" dirty="0">
                <a:solidFill>
                  <a:srgbClr val="2F2869"/>
                </a:solidFill>
                <a:latin typeface="Georgia" panose="02040502050405020303" pitchFamily="18" charset="0"/>
              </a:rPr>
              <a:t>Δ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V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 на перелёт Земля–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NRHO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: 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94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м/с</a:t>
            </a:r>
            <a:endParaRPr lang="en-US" sz="2200" b="1" dirty="0">
              <a:solidFill>
                <a:srgbClr val="2F2869"/>
              </a:solidFill>
              <a:latin typeface="Georgia" panose="02040502050405020303" pitchFamily="18" charset="0"/>
            </a:endParaRPr>
          </a:p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Двигательная установка:</a:t>
            </a:r>
            <a:b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</a:b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х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0.25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H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	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для управления орбитальным и угловым движением</a:t>
            </a:r>
            <a:b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</a:b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х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0.25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H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	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для управления угловым движением и разгрузки маховиков</a:t>
            </a:r>
            <a:endParaRPr lang="en-US" sz="2200" dirty="0">
              <a:solidFill>
                <a:srgbClr val="2F28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Изображение выглядит как круг, снимок экрана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18599E91-AA84-42B2-9400-C5A6BCA5E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1" y="1727518"/>
            <a:ext cx="4980548" cy="3735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15474D-95FE-70D4-A843-B204F43750ED}"/>
              </a:ext>
            </a:extLst>
          </p:cNvPr>
          <p:cNvSpPr txBox="1"/>
          <p:nvPr/>
        </p:nvSpPr>
        <p:spPr>
          <a:xfrm>
            <a:off x="6898168" y="5484195"/>
            <a:ext cx="4969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i="1" dirty="0">
                <a:solidFill>
                  <a:srgbClr val="2F2869"/>
                </a:solidFill>
                <a:latin typeface="Georgia" panose="02040502050405020303" pitchFamily="18" charset="0"/>
              </a:rPr>
              <a:t>Номинальная траектория перелёта </a:t>
            </a:r>
            <a:r>
              <a:rPr lang="en-US" sz="1600" i="1" dirty="0">
                <a:solidFill>
                  <a:srgbClr val="2F2869"/>
                </a:solidFill>
                <a:latin typeface="Georgia" panose="02040502050405020303" pitchFamily="18" charset="0"/>
              </a:rPr>
              <a:t>CAPSTONE</a:t>
            </a:r>
            <a:endParaRPr lang="ru-RU" sz="1600" i="1" dirty="0">
              <a:solidFill>
                <a:srgbClr val="2F28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4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12ED3-00C1-CAC7-CD8E-E19286E0E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DA42E-1EC9-EAD6-5A4D-BA75BF14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Попутный обходной перелёт:</a:t>
            </a:r>
            <a:br>
              <a:rPr lang="en-US" dirty="0"/>
            </a:br>
            <a:r>
              <a:rPr lang="ru-RU" dirty="0"/>
              <a:t>старт с полярной опорной орбиты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76C6864-5160-C1EB-0504-E3E1CD4BA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42" y="36167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4B166-A75A-F1F8-54D3-A54F71CBFB10}"/>
              </a:ext>
            </a:extLst>
          </p:cNvPr>
          <p:cNvSpPr txBox="1"/>
          <p:nvPr/>
        </p:nvSpPr>
        <p:spPr>
          <a:xfrm>
            <a:off x="143410" y="5218064"/>
            <a:ext cx="11525693" cy="155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Дата старта: 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августа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2028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года</a:t>
            </a:r>
          </a:p>
          <a:p>
            <a:pPr>
              <a:lnSpc>
                <a:spcPct val="110000"/>
              </a:lnSpc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Выход на 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HLO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 10 тыс. км: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февраля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2029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года</a:t>
            </a:r>
          </a:p>
          <a:p>
            <a:pPr>
              <a:lnSpc>
                <a:spcPct val="110000"/>
              </a:lnSpc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Отлётный импульс (с опорной орбиты 200 км):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1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193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м/с</a:t>
            </a:r>
            <a:endParaRPr lang="ru-RU" sz="2200" b="1" baseline="30000" dirty="0">
              <a:solidFill>
                <a:srgbClr val="2F286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Затраты </a:t>
            </a:r>
            <a:r>
              <a:rPr lang="el-GR" sz="2200" dirty="0">
                <a:solidFill>
                  <a:srgbClr val="2F2869"/>
                </a:solidFill>
                <a:latin typeface="Georgia" panose="02040502050405020303" pitchFamily="18" charset="0"/>
              </a:rPr>
              <a:t>Δ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V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 на перелёт 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LEO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–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HLO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: 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м/с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(TCM+DSM) + 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215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м/с (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LOI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)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= 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294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м/с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5474D-95FE-70D4-A843-B204F43750ED}"/>
              </a:ext>
            </a:extLst>
          </p:cNvPr>
          <p:cNvSpPr txBox="1"/>
          <p:nvPr/>
        </p:nvSpPr>
        <p:spPr>
          <a:xfrm>
            <a:off x="7347098" y="5460015"/>
            <a:ext cx="4519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solidFill>
                  <a:srgbClr val="2F2869"/>
                </a:solidFill>
                <a:latin typeface="Georgia" panose="02040502050405020303" pitchFamily="18" charset="0"/>
              </a:rPr>
              <a:t>Обходная траектория перелёта </a:t>
            </a:r>
            <a:r>
              <a:rPr lang="en-US" sz="1600" i="1" dirty="0">
                <a:solidFill>
                  <a:srgbClr val="2F2869"/>
                </a:solidFill>
                <a:latin typeface="Georgia" panose="02040502050405020303" pitchFamily="18" charset="0"/>
              </a:rPr>
              <a:t>LEO–HLO</a:t>
            </a:r>
            <a:r>
              <a:rPr lang="ru-RU" sz="1600" i="1" dirty="0">
                <a:solidFill>
                  <a:srgbClr val="2F2869"/>
                </a:solidFill>
                <a:latin typeface="Georgia" panose="02040502050405020303" pitchFamily="18" charset="0"/>
              </a:rPr>
              <a:t> во вращающейся геоцентрической</a:t>
            </a:r>
            <a:br>
              <a:rPr lang="ru-RU" sz="1600" i="1" dirty="0">
                <a:solidFill>
                  <a:srgbClr val="2F2869"/>
                </a:solidFill>
                <a:latin typeface="Georgia" panose="02040502050405020303" pitchFamily="18" charset="0"/>
              </a:rPr>
            </a:br>
            <a:r>
              <a:rPr lang="ru-RU" sz="1600" i="1" dirty="0">
                <a:solidFill>
                  <a:srgbClr val="2F2869"/>
                </a:solidFill>
                <a:latin typeface="Georgia" panose="02040502050405020303" pitchFamily="18" charset="0"/>
              </a:rPr>
              <a:t>системе координат Солнце–Земля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D91CC9-9F49-D5F4-ED25-D28D956EB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4567" y="1484182"/>
            <a:ext cx="6310983" cy="39332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карта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D8FEE5D-8245-4CDC-1C75-E1A6A4D5A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2" y="1465326"/>
            <a:ext cx="3736087" cy="36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0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12ED3-00C1-CAC7-CD8E-E19286E0E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4CACF2DD-B097-4BD4-E71F-D16E9B10D6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67" y="1492963"/>
            <a:ext cx="6310982" cy="39244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DA42E-1EC9-EAD6-5A4D-BA75BF14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Попутный обходной перелёт:</a:t>
            </a:r>
            <a:br>
              <a:rPr lang="en-US" dirty="0"/>
            </a:br>
            <a:r>
              <a:rPr lang="ru-RU" dirty="0"/>
              <a:t>старт с полярной опорной орбиты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76C6864-5160-C1EB-0504-E3E1CD4BA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42" y="36167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4B166-A75A-F1F8-54D3-A54F71CBFB10}"/>
              </a:ext>
            </a:extLst>
          </p:cNvPr>
          <p:cNvSpPr txBox="1"/>
          <p:nvPr/>
        </p:nvSpPr>
        <p:spPr>
          <a:xfrm>
            <a:off x="143410" y="5218064"/>
            <a:ext cx="11525693" cy="155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Дата старта: 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августа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2028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года</a:t>
            </a:r>
          </a:p>
          <a:p>
            <a:pPr>
              <a:lnSpc>
                <a:spcPct val="110000"/>
              </a:lnSpc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Выход на 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HLO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 10 тыс. км: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февраля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2029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года</a:t>
            </a:r>
          </a:p>
          <a:p>
            <a:pPr>
              <a:lnSpc>
                <a:spcPct val="110000"/>
              </a:lnSpc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Отлётный импульс (с опорной орбиты 200 км):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1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193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м/с</a:t>
            </a:r>
            <a:endParaRPr lang="ru-RU" sz="2200" b="1" baseline="30000" dirty="0">
              <a:solidFill>
                <a:srgbClr val="2F286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Затраты </a:t>
            </a:r>
            <a:r>
              <a:rPr lang="el-GR" sz="2200" dirty="0">
                <a:solidFill>
                  <a:srgbClr val="2F2869"/>
                </a:solidFill>
                <a:latin typeface="Georgia" panose="02040502050405020303" pitchFamily="18" charset="0"/>
              </a:rPr>
              <a:t>Δ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V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 на перелёт 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LEO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–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HLO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: 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м/с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(TCM+DSM) + 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215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м/с (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LOI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)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= </a:t>
            </a:r>
            <a:r>
              <a:rPr lang="en-US" sz="2200" b="1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294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м/с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5474D-95FE-70D4-A843-B204F43750ED}"/>
              </a:ext>
            </a:extLst>
          </p:cNvPr>
          <p:cNvSpPr txBox="1"/>
          <p:nvPr/>
        </p:nvSpPr>
        <p:spPr>
          <a:xfrm>
            <a:off x="7347098" y="5460015"/>
            <a:ext cx="4519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solidFill>
                  <a:srgbClr val="2F2869"/>
                </a:solidFill>
                <a:latin typeface="Georgia" panose="02040502050405020303" pitchFamily="18" charset="0"/>
              </a:rPr>
              <a:t>Обходная траектория перелёта </a:t>
            </a:r>
            <a:r>
              <a:rPr lang="en-US" sz="1600" i="1" dirty="0">
                <a:solidFill>
                  <a:srgbClr val="2F2869"/>
                </a:solidFill>
                <a:latin typeface="Georgia" panose="02040502050405020303" pitchFamily="18" charset="0"/>
              </a:rPr>
              <a:t>LEO–HLO</a:t>
            </a:r>
            <a:r>
              <a:rPr lang="ru-RU" sz="1600" i="1" dirty="0">
                <a:solidFill>
                  <a:srgbClr val="2F2869"/>
                </a:solidFill>
                <a:latin typeface="Georgia" panose="02040502050405020303" pitchFamily="18" charset="0"/>
              </a:rPr>
              <a:t> во вращающейся геоцентрической</a:t>
            </a:r>
            <a:br>
              <a:rPr lang="ru-RU" sz="1600" i="1" dirty="0">
                <a:solidFill>
                  <a:srgbClr val="2F2869"/>
                </a:solidFill>
                <a:latin typeface="Georgia" panose="02040502050405020303" pitchFamily="18" charset="0"/>
              </a:rPr>
            </a:br>
            <a:r>
              <a:rPr lang="ru-RU" sz="1600" i="1" dirty="0">
                <a:solidFill>
                  <a:srgbClr val="2F2869"/>
                </a:solidFill>
                <a:latin typeface="Georgia" panose="02040502050405020303" pitchFamily="18" charset="0"/>
              </a:rPr>
              <a:t>системе координат Солнце–Земля</a:t>
            </a:r>
          </a:p>
        </p:txBody>
      </p:sp>
      <p:pic>
        <p:nvPicPr>
          <p:cNvPr id="12" name="Рисунок 11" descr="Изображение выглядит как текст, карта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D8FEE5D-8245-4CDC-1C75-E1A6A4D5A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2" y="1465326"/>
            <a:ext cx="3736087" cy="36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7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36A3-EF8B-4D87-A759-C3729D1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Максимальная масса МКА к Луне</a:t>
            </a:r>
            <a:br>
              <a:rPr lang="ru-RU" dirty="0"/>
            </a:br>
            <a:r>
              <a:rPr lang="ru-RU" dirty="0"/>
              <a:t>при попутном запуске с РБ Фрегат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298C7E-8C73-486F-9A7A-EFC698F7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42" y="36167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782F30EF-897D-04A5-1CFB-3B5EEAC72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6874" y="1469573"/>
                <a:ext cx="11851840" cy="5259251"/>
              </a:xfrm>
            </p:spPr>
            <p:txBody>
              <a:bodyPr>
                <a:normAutofit/>
              </a:bodyPr>
              <a:lstStyle/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b="1" i="1" dirty="0">
                    <a:solidFill>
                      <a:srgbClr val="2F2869"/>
                    </a:solidFill>
                  </a:rPr>
                  <a:t>Сценарий «Метеор»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Основная ПН				Метеор-М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Масса основной ПН			3250 кг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Рабочая орбита основной ПН		ССО 800–850 км, </a:t>
                </a:r>
                <a:r>
                  <a:rPr lang="en-US" sz="2400" dirty="0">
                    <a:solidFill>
                      <a:srgbClr val="2F2869"/>
                    </a:solidFill>
                  </a:rPr>
                  <a:t>MLTAN ~</a:t>
                </a:r>
                <a:r>
                  <a:rPr lang="ru-RU" sz="2400" dirty="0">
                    <a:solidFill>
                      <a:srgbClr val="2F2869"/>
                    </a:solidFill>
                  </a:rPr>
                  <a:t>15:00/21</a:t>
                </a:r>
                <a:r>
                  <a:rPr lang="en-US" sz="2400" dirty="0">
                    <a:solidFill>
                      <a:srgbClr val="2F2869"/>
                    </a:solidFill>
                  </a:rPr>
                  <a:t>:</a:t>
                </a:r>
                <a:r>
                  <a:rPr lang="ru-RU" sz="2400" dirty="0">
                    <a:solidFill>
                      <a:srgbClr val="2F2869"/>
                    </a:solidFill>
                  </a:rPr>
                  <a:t>0</a:t>
                </a:r>
                <a:r>
                  <a:rPr lang="en-US" sz="2400" dirty="0">
                    <a:solidFill>
                      <a:srgbClr val="2F2869"/>
                    </a:solidFill>
                  </a:rPr>
                  <a:t>0</a:t>
                </a:r>
                <a:endParaRPr lang="ru-RU" sz="2400" dirty="0">
                  <a:solidFill>
                    <a:srgbClr val="2F2869"/>
                  </a:solidFill>
                </a:endParaRP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Разгонный блок (РБ)			Фрегат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Максимальный запас топлива РБ	5235 кг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Конечная масса РБ				945 кг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Масса адаптера				425 кг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Максимальная масса МКА		</a:t>
                </a:r>
                <a:r>
                  <a:rPr lang="en-US" sz="2400" b="1" dirty="0">
                    <a:solidFill>
                      <a:srgbClr val="2F2869"/>
                    </a:solidFill>
                  </a:rPr>
                  <a:t>1</a:t>
                </a:r>
                <a:r>
                  <a:rPr lang="ru-RU" sz="2400" b="1" dirty="0">
                    <a:solidFill>
                      <a:srgbClr val="2F2869"/>
                    </a:solidFill>
                  </a:rPr>
                  <a:t>379 кг</a:t>
                </a:r>
                <a:r>
                  <a:rPr lang="ru-RU" sz="2400" dirty="0">
                    <a:solidFill>
                      <a:srgbClr val="2F2869"/>
                    </a:solidFill>
                  </a:rPr>
                  <a:t>	для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2F2869"/>
                        </a:solidFill>
                        <a:latin typeface="Cambria Math" panose="02040503050406030204" pitchFamily="18" charset="0"/>
                      </a:rPr>
                      <m:t>=−2.0</m:t>
                    </m:r>
                  </m:oMath>
                </a14:m>
                <a:r>
                  <a:rPr lang="ru-RU" sz="2400" dirty="0">
                    <a:solidFill>
                      <a:srgbClr val="2F2869"/>
                    </a:solidFill>
                  </a:rPr>
                  <a:t> км</a:t>
                </a:r>
                <a:r>
                  <a:rPr lang="en-US" sz="2400" baseline="30000" dirty="0">
                    <a:solidFill>
                      <a:srgbClr val="2F2869"/>
                    </a:solidFill>
                  </a:rPr>
                  <a:t>2</a:t>
                </a:r>
                <a:r>
                  <a:rPr lang="ru-RU" sz="2400" dirty="0">
                    <a:solidFill>
                      <a:srgbClr val="2F2869"/>
                    </a:solidFill>
                  </a:rPr>
                  <a:t>/с</a:t>
                </a:r>
                <a:r>
                  <a:rPr lang="en-US" sz="2400" baseline="30000" dirty="0">
                    <a:solidFill>
                      <a:srgbClr val="2F2869"/>
                    </a:solidFill>
                  </a:rPr>
                  <a:t>2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solidFill>
                      <a:srgbClr val="2F2869"/>
                    </a:solidFill>
                  </a:rPr>
                  <a:t>							</a:t>
                </a:r>
                <a:r>
                  <a:rPr lang="en-US" sz="2400" b="1" dirty="0">
                    <a:solidFill>
                      <a:srgbClr val="2F2869"/>
                    </a:solidFill>
                  </a:rPr>
                  <a:t>1</a:t>
                </a:r>
                <a:r>
                  <a:rPr lang="ru-RU" sz="2400" b="1" dirty="0">
                    <a:solidFill>
                      <a:srgbClr val="2F2869"/>
                    </a:solidFill>
                  </a:rPr>
                  <a:t>293 кг</a:t>
                </a:r>
                <a:r>
                  <a:rPr lang="ru-RU" sz="2400" dirty="0">
                    <a:solidFill>
                      <a:srgbClr val="2F2869"/>
                    </a:solidFill>
                  </a:rPr>
                  <a:t>	для</a:t>
                </a:r>
                <a:r>
                  <a:rPr lang="en-US" sz="2400" dirty="0">
                    <a:solidFill>
                      <a:srgbClr val="2F2869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2F2869"/>
                        </a:solidFill>
                        <a:latin typeface="Cambria Math" panose="02040503050406030204" pitchFamily="18" charset="0"/>
                      </a:rPr>
                      <m:t>=−0.6</m:t>
                    </m:r>
                  </m:oMath>
                </a14:m>
                <a:r>
                  <a:rPr lang="ru-RU" sz="2400" dirty="0">
                    <a:solidFill>
                      <a:srgbClr val="2F2869"/>
                    </a:solidFill>
                  </a:rPr>
                  <a:t> км</a:t>
                </a:r>
                <a:r>
                  <a:rPr lang="en-US" sz="2400" baseline="30000" dirty="0">
                    <a:solidFill>
                      <a:srgbClr val="2F2869"/>
                    </a:solidFill>
                  </a:rPr>
                  <a:t>2</a:t>
                </a:r>
                <a:r>
                  <a:rPr lang="ru-RU" sz="2400" dirty="0">
                    <a:solidFill>
                      <a:srgbClr val="2F2869"/>
                    </a:solidFill>
                  </a:rPr>
                  <a:t>/с</a:t>
                </a:r>
                <a:r>
                  <a:rPr lang="en-US" sz="2400" baseline="30000" dirty="0">
                    <a:solidFill>
                      <a:srgbClr val="2F2869"/>
                    </a:solidFill>
                  </a:rPr>
                  <a:t>2</a:t>
                </a:r>
                <a:endParaRPr lang="ru-RU" sz="2400" dirty="0">
                  <a:solidFill>
                    <a:srgbClr val="2F2869"/>
                  </a:solidFill>
                </a:endParaRP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ru-RU" sz="2400" dirty="0">
                  <a:solidFill>
                    <a:srgbClr val="2F2869"/>
                  </a:solidFill>
                </a:endParaRPr>
              </a:p>
            </p:txBody>
          </p:sp>
        </mc:Choice>
        <mc:Fallback xmlns="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782F30EF-897D-04A5-1CFB-3B5EEAC72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874" y="1469573"/>
                <a:ext cx="11851840" cy="5259251"/>
              </a:xfrm>
              <a:blipFill>
                <a:blip r:embed="rId3"/>
                <a:stretch>
                  <a:fillRect l="-772" t="-232" b="-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937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36A3-EF8B-4D87-A759-C3729D1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Сравнение двух схем перелёта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298C7E-8C73-486F-9A7A-EFC698F7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42" y="36167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00BECE9-7626-49B7-A43F-91376B0A2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20" y="1567430"/>
            <a:ext cx="11668760" cy="507720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2F2869"/>
                </a:solidFill>
              </a:rPr>
              <a:t>Прямой перелёт является быстрым только для основной полезной нагрузки, но не для малого КА: длительность перелёта может превысить </a:t>
            </a:r>
            <a:r>
              <a:rPr lang="ru-RU" sz="24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r>
              <a:rPr lang="ru-RU" sz="2400" dirty="0">
                <a:solidFill>
                  <a:srgbClr val="2F2869"/>
                </a:solidFill>
              </a:rPr>
              <a:t> месяцев!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2F2869"/>
                </a:solidFill>
              </a:rPr>
              <a:t>Процесс проектирования и оптимизации соответствующей траектории очень непрост (сложная динамика + нефиксированная дата старта)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2F2869"/>
                </a:solidFill>
              </a:rPr>
              <a:t>Последние </a:t>
            </a:r>
            <a:r>
              <a:rPr lang="ru-RU" sz="24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u-RU" sz="2400" dirty="0">
                <a:solidFill>
                  <a:srgbClr val="2F2869"/>
                </a:solidFill>
                <a:ea typeface="Cambria" panose="02040503050406030204" pitchFamily="18" charset="0"/>
              </a:rPr>
              <a:t>–</a:t>
            </a:r>
            <a:r>
              <a:rPr lang="ru-RU" sz="24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ru-RU" sz="2400" dirty="0">
                <a:solidFill>
                  <a:srgbClr val="2F2869"/>
                </a:solidFill>
              </a:rPr>
              <a:t> месяцев полёта в такой схеме похожи на перелёт по обходной траектории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2F2869"/>
                </a:solidFill>
              </a:rPr>
              <a:t>При попутном запуске МКА его выведение на обходную траекторию к Луне требует резерва топлива РБ для выдачи отлётного импульса </a:t>
            </a:r>
            <a:r>
              <a:rPr lang="ru-RU" sz="24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3.13</a:t>
            </a:r>
            <a:r>
              <a:rPr lang="ru-RU" sz="2400" dirty="0">
                <a:solidFill>
                  <a:srgbClr val="2F2869"/>
                </a:solidFill>
                <a:ea typeface="Cambria" panose="02040503050406030204" pitchFamily="18" charset="0"/>
              </a:rPr>
              <a:t>–</a:t>
            </a:r>
            <a:r>
              <a:rPr lang="ru-RU" sz="24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3.20</a:t>
            </a:r>
            <a:r>
              <a:rPr lang="ru-RU" sz="2400" dirty="0">
                <a:solidFill>
                  <a:srgbClr val="2F2869"/>
                </a:solidFill>
              </a:rPr>
              <a:t> км/с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2F2869"/>
                </a:solidFill>
              </a:rPr>
              <a:t>Отлётная энергия попутного прямого запуска немного ниже, чем обходного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2F2869"/>
                </a:solidFill>
              </a:rPr>
              <a:t>Для обеих схем перелёта достаточно иметь запас </a:t>
            </a:r>
            <a:r>
              <a:rPr lang="el-GR" sz="2400" dirty="0">
                <a:solidFill>
                  <a:srgbClr val="2F2869"/>
                </a:solidFill>
              </a:rPr>
              <a:t>Δ</a:t>
            </a:r>
            <a:r>
              <a:rPr lang="en-US" sz="2400" dirty="0">
                <a:solidFill>
                  <a:srgbClr val="2F2869"/>
                </a:solidFill>
              </a:rPr>
              <a:t>V </a:t>
            </a:r>
            <a:r>
              <a:rPr lang="ru-RU" sz="2400" dirty="0">
                <a:solidFill>
                  <a:srgbClr val="2F2869"/>
                </a:solidFill>
              </a:rPr>
              <a:t>в пределах </a:t>
            </a:r>
            <a:r>
              <a:rPr lang="ru-RU" sz="2400" dirty="0">
                <a:solidFill>
                  <a:srgbClr val="2F28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r>
              <a:rPr lang="ru-RU" sz="2400" dirty="0">
                <a:solidFill>
                  <a:srgbClr val="2F2869"/>
                </a:solidFill>
              </a:rPr>
              <a:t> м/с</a:t>
            </a:r>
          </a:p>
          <a:p>
            <a:pPr>
              <a:lnSpc>
                <a:spcPct val="120000"/>
              </a:lnSpc>
            </a:pPr>
            <a:endParaRPr lang="ru-RU" sz="2400" dirty="0">
              <a:solidFill>
                <a:srgbClr val="2F28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36A3-EF8B-4D87-A759-C3729D1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 развёртывания созвездия</a:t>
            </a:r>
            <a:br>
              <a:rPr lang="ru-RU" dirty="0"/>
            </a:br>
            <a:r>
              <a:rPr lang="ru-RU" dirty="0"/>
              <a:t>с тремя орбитальными плоскостями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298C7E-8C73-486F-9A7A-EFC698F7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42" y="36167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94E270B-0F9A-E083-DC73-7A70EB62297B}"/>
              </a:ext>
            </a:extLst>
          </p:cNvPr>
          <p:cNvGrpSpPr/>
          <p:nvPr/>
        </p:nvGrpSpPr>
        <p:grpSpPr>
          <a:xfrm>
            <a:off x="180127" y="1562394"/>
            <a:ext cx="6013244" cy="5295606"/>
            <a:chOff x="191497" y="949563"/>
            <a:chExt cx="6546852" cy="5661060"/>
          </a:xfrm>
        </p:grpSpPr>
        <p:sp>
          <p:nvSpPr>
            <p:cNvPr id="8" name="Объект 2">
              <a:extLst>
                <a:ext uri="{FF2B5EF4-FFF2-40B4-BE49-F238E27FC236}">
                  <a16:creationId xmlns:a16="http://schemas.microsoft.com/office/drawing/2014/main" id="{BBD587DE-BD6F-AB2C-2BA1-E2406C2F9F49}"/>
                </a:ext>
              </a:extLst>
            </p:cNvPr>
            <p:cNvSpPr txBox="1">
              <a:spLocks/>
            </p:cNvSpPr>
            <p:nvPr/>
          </p:nvSpPr>
          <p:spPr>
            <a:xfrm>
              <a:off x="191497" y="5808733"/>
              <a:ext cx="6546852" cy="8018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600" i="1" dirty="0">
                  <a:solidFill>
                    <a:srgbClr val="2F2869"/>
                  </a:solidFill>
                  <a:latin typeface="Georgia" panose="02040502050405020303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Траектории перелёта блоков МКА во вращающейся геоцентрической системе координат Солнце–Земля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FCD4D62-41E2-6B85-34D0-D3E235A3D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" t="5471" r="4039" b="2404"/>
            <a:stretch/>
          </p:blipFill>
          <p:spPr>
            <a:xfrm>
              <a:off x="368482" y="949563"/>
              <a:ext cx="6044739" cy="4802782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DBE855-2833-C018-8236-35617CB13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430" y="4625269"/>
            <a:ext cx="5552057" cy="20708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E1E41-D1E2-E41E-5EB3-6D66962A3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/>
        </p:blipFill>
        <p:spPr>
          <a:xfrm>
            <a:off x="6312430" y="2050944"/>
            <a:ext cx="5552057" cy="1811561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F2715516-2184-D076-49EF-3756CFAFCBC5}"/>
              </a:ext>
            </a:extLst>
          </p:cNvPr>
          <p:cNvSpPr txBox="1">
            <a:spLocks/>
          </p:cNvSpPr>
          <p:nvPr/>
        </p:nvSpPr>
        <p:spPr>
          <a:xfrm>
            <a:off x="6244171" y="1445248"/>
            <a:ext cx="5317595" cy="510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>
                <a:solidFill>
                  <a:srgbClr val="2F2869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Параметры финальных</a:t>
            </a:r>
            <a:r>
              <a:rPr lang="en-US" dirty="0">
                <a:solidFill>
                  <a:srgbClr val="2F2869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F2869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орбит</a:t>
            </a:r>
            <a:r>
              <a:rPr lang="en-US" dirty="0">
                <a:solidFill>
                  <a:srgbClr val="2F2869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2F2869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052A8964-CB41-C01A-D25E-6FFBEE42272E}"/>
              </a:ext>
            </a:extLst>
          </p:cNvPr>
          <p:cNvSpPr txBox="1">
            <a:spLocks/>
          </p:cNvSpPr>
          <p:nvPr/>
        </p:nvSpPr>
        <p:spPr>
          <a:xfrm>
            <a:off x="6312430" y="3986081"/>
            <a:ext cx="5473170" cy="510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Затраты характеристической скорости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solidFill>
                <a:srgbClr val="2F2869"/>
              </a:solidFill>
              <a:latin typeface="Georgia" panose="020405020504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72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36A3-EF8B-4D87-A759-C3729D1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Заключение (тактика)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298C7E-8C73-486F-9A7A-EFC698F7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42" y="36167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Объект 6">
            <a:extLst>
              <a:ext uri="{FF2B5EF4-FFF2-40B4-BE49-F238E27FC236}">
                <a16:creationId xmlns:a16="http://schemas.microsoft.com/office/drawing/2014/main" id="{37178C42-DC3E-6953-98BE-BB311A7D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57" y="1522737"/>
            <a:ext cx="11822086" cy="5259251"/>
          </a:xfrm>
        </p:spPr>
        <p:txBody>
          <a:bodyPr>
            <a:normAutofit lnSpcReduction="10000"/>
          </a:bodyPr>
          <a:lstStyle/>
          <a:p>
            <a:pPr marL="324000" indent="-32400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200" dirty="0">
                <a:solidFill>
                  <a:srgbClr val="2F2869"/>
                </a:solidFill>
              </a:rPr>
              <a:t>1) Удалось найти способ отказаться от использования связки Союз–Фрегат для запуска Марсика, и можно рассчитывать на попутное использование планируемых к запуску</a:t>
            </a:r>
            <a:br>
              <a:rPr lang="ru-RU" sz="2200" dirty="0">
                <a:solidFill>
                  <a:srgbClr val="2F2869"/>
                </a:solidFill>
              </a:rPr>
            </a:br>
            <a:r>
              <a:rPr lang="ru-RU" sz="2200" dirty="0">
                <a:solidFill>
                  <a:srgbClr val="2F2869"/>
                </a:solidFill>
              </a:rPr>
              <a:t>в ближайшие 5–7 лет околоземных миссий </a:t>
            </a:r>
          </a:p>
          <a:p>
            <a:pPr marL="324000" indent="-32400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200" dirty="0">
                <a:solidFill>
                  <a:srgbClr val="2F2869"/>
                </a:solidFill>
              </a:rPr>
              <a:t>2) Для МКА с двигателем малой тяги существуют прямая и обходная схемы его доставки к Луне:</a:t>
            </a:r>
          </a:p>
          <a:p>
            <a:pPr marL="324000" indent="-32400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200" dirty="0">
                <a:solidFill>
                  <a:srgbClr val="2F2869"/>
                </a:solidFill>
              </a:rPr>
              <a:t>	– прямая требует попутного запуска к Луне, большого времени перелета (около года) и прецизионных баллистико-навигационных расчетов  </a:t>
            </a:r>
          </a:p>
          <a:p>
            <a:pPr marL="324000" indent="-32400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200" dirty="0">
                <a:solidFill>
                  <a:srgbClr val="2F2869"/>
                </a:solidFill>
              </a:rPr>
              <a:t>	– обходная допускает выход МКА на отлетную траекторию после попутного запуска</a:t>
            </a:r>
            <a:br>
              <a:rPr lang="ru-RU" sz="2200" dirty="0">
                <a:solidFill>
                  <a:srgbClr val="2F2869"/>
                </a:solidFill>
              </a:rPr>
            </a:br>
            <a:r>
              <a:rPr lang="ru-RU" sz="2200" dirty="0">
                <a:solidFill>
                  <a:srgbClr val="2F2869"/>
                </a:solidFill>
              </a:rPr>
              <a:t>с основной ПН на низкую околоземную орбиту; изменение наклонения и большой полуоси орбиты реализуется с помощью притяжения Солнца (несколько месяцев) </a:t>
            </a:r>
          </a:p>
          <a:p>
            <a:pPr marL="324000" indent="-32400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200" dirty="0">
                <a:solidFill>
                  <a:srgbClr val="2F2869"/>
                </a:solidFill>
              </a:rPr>
              <a:t>3) В рамках обходной схемы возможно развертывание констелляции МКА вокруг Луны в целях ДЗЛ или связи/навигации, когда вся группировка отходит от Земли на одном Фрегате и выводится на окололунные орбиты с заданными значениями ДВУ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6549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 (стратегия)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35" y="1666138"/>
            <a:ext cx="11472530" cy="32886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0"/>
              </a:spcBef>
            </a:pPr>
            <a:r>
              <a:rPr lang="ru-RU" sz="2400" dirty="0">
                <a:solidFill>
                  <a:srgbClr val="2F2869"/>
                </a:solidFill>
              </a:rPr>
              <a:t>Освоение обходных траекторий к Луне расширяет возможности по созданию окололунной инфраструктуры и может быть востребовано для организации массового грузового трафика по маршруту между Землей и Луной (наряду с использованием лунного буксира)</a:t>
            </a:r>
          </a:p>
          <a:p>
            <a:pPr>
              <a:lnSpc>
                <a:spcPct val="120000"/>
              </a:lnSpc>
              <a:spcBef>
                <a:spcPts val="3600"/>
              </a:spcBef>
            </a:pPr>
            <a:r>
              <a:rPr lang="ru-RU" sz="2400" dirty="0">
                <a:solidFill>
                  <a:srgbClr val="2F2869"/>
                </a:solidFill>
              </a:rPr>
              <a:t>Использование схемы «попутный запуск на низкую околоземную орбиту + ЭРДУ» расширяет парадигму освоения межпланетного пространства</a:t>
            </a:r>
            <a:endParaRPr lang="ru-RU" sz="24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8BA3C47-8B0C-A4D4-AA52-6A29F88DD322}"/>
              </a:ext>
            </a:extLst>
          </p:cNvPr>
          <p:cNvSpPr txBox="1">
            <a:spLocks/>
          </p:cNvSpPr>
          <p:nvPr/>
        </p:nvSpPr>
        <p:spPr>
          <a:xfrm>
            <a:off x="386429" y="5181233"/>
            <a:ext cx="11445836" cy="1428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3600"/>
              </a:spcBef>
              <a:buNone/>
            </a:pPr>
            <a:r>
              <a:rPr lang="ru-RU" sz="2400" dirty="0">
                <a:solidFill>
                  <a:srgbClr val="2F2869"/>
                </a:solidFill>
              </a:rPr>
              <a:t>Исследование выполнено при поддержке гранта Российского научного фонда (РНФ) № 24-11-00038 «Эффективные методы проектирования траекторий и управления движением малых космических аппаратов в дальнем космосе».</a:t>
            </a:r>
          </a:p>
        </p:txBody>
      </p:sp>
    </p:spTree>
    <p:extLst>
      <p:ext uri="{BB962C8B-B14F-4D97-AF65-F5344CB8AC3E}">
        <p14:creationId xmlns:p14="http://schemas.microsoft.com/office/powerpoint/2010/main" val="174362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36A3-EF8B-4D87-A759-C3729D1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Межпланетные миссии на базе МКА: корректировка парадигмы освоения дальнего космоса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298C7E-8C73-486F-9A7A-EFC698F7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42" y="36167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00BECE9-7626-49B7-A43F-91376B0A2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45" y="1461905"/>
            <a:ext cx="11725910" cy="530465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Малые </a:t>
            </a:r>
            <a:r>
              <a:rPr lang="ru-RU" sz="2200" dirty="0">
                <a:solidFill>
                  <a:srgbClr val="2F2869"/>
                </a:solidFill>
              </a:rPr>
              <a:t>космические аппараты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 (МКА) – предтечи больших, дорогостоящих миссий для предварительной проверки и тестирования, а также средство для проведения научных исследований и отработки новых технологий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Преимущества МКА (особенно при наличии универсальной платформы):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Относительно небольшая стоимость разработки, изготовления и запуска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Относительно короткое время проектирования миссии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Технологический задел для реализации межпланетных миссий МКА: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Миниатюрные компоненты для создания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deep-space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платформы микрокласса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Отработанны</a:t>
            </a:r>
            <a:r>
              <a:rPr lang="ru-RU" sz="2200" dirty="0">
                <a:solidFill>
                  <a:srgbClr val="2F2869"/>
                </a:solidFill>
              </a:rPr>
              <a:t>е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 в реальных миссиях плазменные двигатели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 (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ОКБ Факел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F2869"/>
              </a:solidFill>
              <a:effectLst/>
              <a:uLnTx/>
              <a:uFillTx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Разгонный блок «Фрегат» (при отсутствии малогабаритных РБ)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Готовые научные приборы (ИКИ РАН, ИМБП РАН, НИИЯФ МГУ)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Новизна и престижность: МКА с ЭРДУ к другим планетам ещё не летали</a:t>
            </a:r>
            <a:r>
              <a:rPr kumimoji="0" lang="en-US" sz="2200" b="1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!</a:t>
            </a:r>
            <a:endParaRPr kumimoji="0" lang="ru-RU" sz="2200" b="1" strike="noStrike" kern="1200" cap="none" spc="0" normalizeH="0" baseline="0" noProof="0" dirty="0">
              <a:ln>
                <a:noFill/>
              </a:ln>
              <a:solidFill>
                <a:srgbClr val="2F2869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F286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24915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863636"/>
          </a:xfrm>
        </p:spPr>
        <p:txBody>
          <a:bodyPr/>
          <a:lstStyle/>
          <a:p>
            <a:r>
              <a:rPr lang="ru-RU" sz="5400" b="1" dirty="0">
                <a:solidFill>
                  <a:srgbClr val="2F2869"/>
                </a:solidFill>
              </a:rPr>
              <a:t>Спасибо за внимание!</a:t>
            </a:r>
            <a:endParaRPr lang="ru-RU" b="1" dirty="0">
              <a:solidFill>
                <a:srgbClr val="2F28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Новости по выходу МКА</a:t>
            </a:r>
            <a:br>
              <a:rPr lang="ru-RU" dirty="0"/>
            </a:br>
            <a:r>
              <a:rPr lang="ru-RU" dirty="0"/>
              <a:t>на отлетную траекторию к Марсу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04" y="2304088"/>
            <a:ext cx="11862391" cy="35757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2F2869"/>
                </a:solidFill>
              </a:rPr>
              <a:t>В сентябре 2023 года здесь в Калуге был наш доклад о миссии к Марсу на базе платформы микрокласса (аппараты до 100 кг сухой массы) с использованием </a:t>
            </a:r>
            <a:r>
              <a:rPr lang="ru-RU" sz="2400" b="1" dirty="0">
                <a:solidFill>
                  <a:srgbClr val="2F2869"/>
                </a:solidFill>
              </a:rPr>
              <a:t>отдельной связки </a:t>
            </a:r>
            <a:r>
              <a:rPr lang="ru-RU" sz="2400" dirty="0">
                <a:solidFill>
                  <a:srgbClr val="2F2869"/>
                </a:solidFill>
              </a:rPr>
              <a:t>РН Союз + РБ Фрегат для выхода на отлетную траекторию </a:t>
            </a:r>
          </a:p>
          <a:p>
            <a:pPr>
              <a:lnSpc>
                <a:spcPct val="120000"/>
              </a:lnSpc>
              <a:spcBef>
                <a:spcPts val="6000"/>
              </a:spcBef>
            </a:pPr>
            <a:r>
              <a:rPr lang="ru-RU" sz="2400" dirty="0">
                <a:solidFill>
                  <a:srgbClr val="2F2869"/>
                </a:solidFill>
              </a:rPr>
              <a:t>Сейчас для выхода марсианского МКА на отлетную траекторию мы предлагаем использовать </a:t>
            </a:r>
            <a:r>
              <a:rPr lang="ru-RU" sz="2400" b="1" dirty="0">
                <a:solidFill>
                  <a:srgbClr val="2F2869"/>
                </a:solidFill>
              </a:rPr>
              <a:t>попутный запуск</a:t>
            </a:r>
            <a:r>
              <a:rPr lang="ru-RU" sz="2400" dirty="0">
                <a:solidFill>
                  <a:srgbClr val="2F2869"/>
                </a:solidFill>
              </a:rPr>
              <a:t> вместе с околоземной низкоорбитальной ПН и тем самым отказаться от целевого запуска</a:t>
            </a:r>
          </a:p>
        </p:txBody>
      </p:sp>
    </p:spTree>
    <p:extLst>
      <p:ext uri="{BB962C8B-B14F-4D97-AF65-F5344CB8AC3E}">
        <p14:creationId xmlns:p14="http://schemas.microsoft.com/office/powerpoint/2010/main" val="51627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0B388916-7B91-9D53-8C80-53F745D77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" y="1460378"/>
            <a:ext cx="5490972" cy="27933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36A3-EF8B-4D87-A759-C3729D1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Проект миссии к Марсу «Марсик»</a:t>
            </a:r>
            <a:br>
              <a:rPr lang="ru-RU" dirty="0"/>
            </a:br>
            <a:r>
              <a:rPr lang="ru-RU" dirty="0"/>
              <a:t>на базе МКА микрокласса с ЭРДУ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298C7E-8C73-486F-9A7A-EFC698F7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42" y="36167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Объект 7" descr="Изображение выглядит как текст, диаграмма, круг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B492FBF1-9E0E-E9CE-6AF3-0F7AD9D8E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1" y="3442353"/>
            <a:ext cx="4897120" cy="328605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930DD9-E48E-D980-BB9B-3667F7C2CBC4}"/>
              </a:ext>
            </a:extLst>
          </p:cNvPr>
          <p:cNvSpPr txBox="1"/>
          <p:nvPr/>
        </p:nvSpPr>
        <p:spPr>
          <a:xfrm>
            <a:off x="5430063" y="1534068"/>
            <a:ext cx="666779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Дата старта: 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8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октября 2026 года</a:t>
            </a:r>
          </a:p>
          <a:p>
            <a:pPr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Длительность перелёта Земля</a:t>
            </a:r>
            <a:r>
              <a:rPr lang="ru-RU" sz="2200" dirty="0">
                <a:solidFill>
                  <a:srgbClr val="2F2869"/>
                </a:solidFill>
              </a:rPr>
              <a:t>–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Марс: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42</a:t>
            </a:r>
            <a:r>
              <a:rPr lang="en-US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0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 суток</a:t>
            </a:r>
          </a:p>
          <a:p>
            <a:pPr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Полная стартовая/сухая масса: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156/92 кг</a:t>
            </a:r>
          </a:p>
          <a:p>
            <a:pPr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Моторное время: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256+150 суток (2 СПД-50М)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1658CE-583A-C32D-91E3-9A1E1429E7F2}"/>
              </a:ext>
            </a:extLst>
          </p:cNvPr>
          <p:cNvSpPr txBox="1"/>
          <p:nvPr/>
        </p:nvSpPr>
        <p:spPr>
          <a:xfrm>
            <a:off x="94145" y="4202934"/>
            <a:ext cx="726061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Затраты ксенона: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37.6+23.4 кг 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(с учётом 30%</a:t>
            </a:r>
            <a:b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на парирование эксцентриситета тяги СПД-50М)</a:t>
            </a:r>
          </a:p>
          <a:p>
            <a:pPr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Отлётный импульс на орбите</a:t>
            </a:r>
            <a:r>
              <a:rPr lang="en-US" sz="2200" dirty="0">
                <a:solidFill>
                  <a:srgbClr val="2F2869"/>
                </a:solidFill>
                <a:latin typeface="Georgia" panose="02040502050405020303" pitchFamily="18" charset="0"/>
              </a:rPr>
              <a:t> 200 </a:t>
            </a: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км: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3</a:t>
            </a:r>
            <a:r>
              <a:rPr lang="ru-RU" sz="24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579 м/с</a:t>
            </a:r>
            <a:endParaRPr lang="ru-RU" sz="2200" dirty="0">
              <a:solidFill>
                <a:srgbClr val="2F2869"/>
              </a:solidFill>
              <a:latin typeface="Georgia" panose="02040502050405020303" pitchFamily="18" charset="0"/>
            </a:endParaRPr>
          </a:p>
          <a:p>
            <a:pPr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Гиперболический избыток скорости при отлёте</a:t>
            </a:r>
            <a:b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МКА от Земли: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2</a:t>
            </a:r>
            <a:r>
              <a:rPr lang="ru-RU" sz="24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812 м/с</a:t>
            </a:r>
          </a:p>
          <a:p>
            <a:pPr>
              <a:spcBef>
                <a:spcPts val="1000"/>
              </a:spcBef>
            </a:pPr>
            <a:r>
              <a:rPr lang="ru-RU" sz="2200" dirty="0">
                <a:solidFill>
                  <a:srgbClr val="2F2869"/>
                </a:solidFill>
                <a:latin typeface="Georgia" panose="02040502050405020303" pitchFamily="18" charset="0"/>
              </a:rPr>
              <a:t>Рабочая орбита у Марса: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300 х 10</a:t>
            </a:r>
            <a:r>
              <a:rPr lang="ru-RU" sz="1600" b="1" dirty="0">
                <a:solidFill>
                  <a:srgbClr val="2F2869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2F2869"/>
                </a:solidFill>
                <a:latin typeface="Georgia" panose="02040502050405020303" pitchFamily="18" charset="0"/>
              </a:rPr>
              <a:t>000 км, 86.3°</a:t>
            </a:r>
          </a:p>
        </p:txBody>
      </p:sp>
    </p:spTree>
    <p:extLst>
      <p:ext uri="{BB962C8B-B14F-4D97-AF65-F5344CB8AC3E}">
        <p14:creationId xmlns:p14="http://schemas.microsoft.com/office/powerpoint/2010/main" val="335331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зарисовка, диаграмма, рисунок, Технический чертеж&#10;&#10;Автоматически созданное описание">
            <a:extLst>
              <a:ext uri="{FF2B5EF4-FFF2-40B4-BE49-F238E27FC236}">
                <a16:creationId xmlns:a16="http://schemas.microsoft.com/office/drawing/2014/main" id="{55334D8C-F088-80FE-4EC1-D4BCCC097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353" y="1508193"/>
            <a:ext cx="3306452" cy="52474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36A3-EF8B-4D87-A759-C3729D1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Схема выведения МКА в </a:t>
            </a:r>
            <a:r>
              <a:rPr lang="en-US" dirty="0"/>
              <a:t>BEO-</a:t>
            </a:r>
            <a:r>
              <a:rPr lang="ru-RU" dirty="0"/>
              <a:t>миссии попутно с основной нагрузкой на </a:t>
            </a:r>
            <a:r>
              <a:rPr lang="en-US" dirty="0"/>
              <a:t>LEO</a:t>
            </a:r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298C7E-8C73-486F-9A7A-EFC698F7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42" y="36167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6">
                <a:extLst>
                  <a:ext uri="{FF2B5EF4-FFF2-40B4-BE49-F238E27FC236}">
                    <a16:creationId xmlns:a16="http://schemas.microsoft.com/office/drawing/2014/main" id="{DAE1875D-4E13-6DAB-3305-7F1839BC8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6874" y="1469573"/>
                <a:ext cx="8738526" cy="5259251"/>
              </a:xfrm>
            </p:spPr>
            <p:txBody>
              <a:bodyPr>
                <a:normAutofit/>
              </a:bodyPr>
              <a:lstStyle/>
              <a:p>
                <a:pPr marL="324000" indent="-32400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1) Ракета выводит на опорную орбиту стек из РБ и адаптера с закреплёнными на нём основной ПН и МКА</a:t>
                </a:r>
              </a:p>
              <a:p>
                <a:pPr marL="324000" indent="-32400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2) РБ переходит на рабочую околоземную орбиту основной ПН и отделяет её</a:t>
                </a:r>
              </a:p>
              <a:p>
                <a:pPr marL="324000" indent="-324000">
                  <a:lnSpc>
                    <a:spcPct val="100000"/>
                  </a:lnSpc>
                  <a:spcBef>
                    <a:spcPts val="9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3) РБ выдаёт импульс, который выводит МКА на отлётную траекторию к небесному телу-цели с нужной энергией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2F2869"/>
                    </a:solidFill>
                  </a:rPr>
                  <a:t> </a:t>
                </a:r>
                <a:endParaRPr lang="en-US" sz="2400" dirty="0">
                  <a:solidFill>
                    <a:srgbClr val="2F2869"/>
                  </a:solidFill>
                </a:endParaRPr>
              </a:p>
            </p:txBody>
          </p:sp>
        </mc:Choice>
        <mc:Fallback xmlns="">
          <p:sp>
            <p:nvSpPr>
              <p:cNvPr id="3" name="Объект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E1875D-4E13-6DAB-3305-7F1839BC8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874" y="1469573"/>
                <a:ext cx="8738526" cy="5259251"/>
              </a:xfrm>
              <a:blipFill rotWithShape="0">
                <a:blip r:embed="rId4"/>
                <a:stretch>
                  <a:fillRect l="-1046" t="-927" r="-1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 descr="Изображение выглядит как инжиниринг, лодка, промышленность, труба&#10;&#10;Автоматически созданное описание">
            <a:extLst>
              <a:ext uri="{FF2B5EF4-FFF2-40B4-BE49-F238E27FC236}">
                <a16:creationId xmlns:a16="http://schemas.microsoft.com/office/drawing/2014/main" id="{99831854-8EFA-59E6-FBE9-22129DA533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8" y="4099198"/>
            <a:ext cx="4141949" cy="252925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смический корабль, инжиниринг, в помещении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3CABF9A5-1BE9-FC97-2205-236C576349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20" y="4099197"/>
            <a:ext cx="3817748" cy="252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9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36A3-EF8B-4D87-A759-C3729D1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Максимальная масса МКА к Марсу при попутном запуске с РБ Фрегат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298C7E-8C73-486F-9A7A-EFC698F7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42" y="36167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782F30EF-897D-04A5-1CFB-3B5EEAC72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6874" y="1469573"/>
                <a:ext cx="11851840" cy="5259251"/>
              </a:xfrm>
            </p:spPr>
            <p:txBody>
              <a:bodyPr>
                <a:normAutofit/>
              </a:bodyPr>
              <a:lstStyle/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b="1" i="1" dirty="0">
                    <a:solidFill>
                      <a:srgbClr val="2F2869"/>
                    </a:solidFill>
                  </a:rPr>
                  <a:t>Сценарий «Кондор»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Основная ПН				Кондор-ФКА-М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Масса основной ПН			2000 кг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Рабочая орбита основной ПН		ССО 500–550 км, </a:t>
                </a:r>
                <a:r>
                  <a:rPr lang="en-US" sz="2400" dirty="0">
                    <a:solidFill>
                      <a:srgbClr val="2F2869"/>
                    </a:solidFill>
                  </a:rPr>
                  <a:t>MLTAN ~</a:t>
                </a:r>
                <a:r>
                  <a:rPr lang="ru-RU" sz="2400" dirty="0">
                    <a:solidFill>
                      <a:srgbClr val="2F2869"/>
                    </a:solidFill>
                  </a:rPr>
                  <a:t>6</a:t>
                </a:r>
                <a:r>
                  <a:rPr lang="en-US" sz="2400" dirty="0">
                    <a:solidFill>
                      <a:srgbClr val="2F2869"/>
                    </a:solidFill>
                  </a:rPr>
                  <a:t>:30</a:t>
                </a:r>
                <a:r>
                  <a:rPr lang="ru-RU" sz="2400" dirty="0">
                    <a:solidFill>
                      <a:srgbClr val="2F2869"/>
                    </a:solidFill>
                  </a:rPr>
                  <a:t>/7:00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Разгонный блок (РБ)			Фрегат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Максимальный запас топлива РБ	5235 кг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Конечная масса РБ				945 кг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Масса адаптера				425 кг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Максимальная масса МКА		</a:t>
                </a:r>
                <a:r>
                  <a:rPr lang="ru-RU" sz="2400" b="1" dirty="0">
                    <a:solidFill>
                      <a:srgbClr val="2F2869"/>
                    </a:solidFill>
                  </a:rPr>
                  <a:t>1016 кг</a:t>
                </a:r>
                <a:r>
                  <a:rPr lang="ru-RU" sz="2400" dirty="0">
                    <a:solidFill>
                      <a:srgbClr val="2F2869"/>
                    </a:solidFill>
                  </a:rPr>
                  <a:t>	для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240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2F286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rgbClr val="2F2869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2F2869"/>
                        </a:solidFill>
                        <a:latin typeface="Cambria Math" panose="02040503050406030204" pitchFamily="18" charset="0"/>
                      </a:rPr>
                      <m:t>.0</m:t>
                    </m:r>
                  </m:oMath>
                </a14:m>
                <a:r>
                  <a:rPr lang="ru-RU" sz="2400" dirty="0">
                    <a:solidFill>
                      <a:srgbClr val="2F2869"/>
                    </a:solidFill>
                  </a:rPr>
                  <a:t> км/с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							  </a:t>
                </a:r>
                <a:r>
                  <a:rPr lang="ru-RU" sz="2400" b="1" dirty="0">
                    <a:solidFill>
                      <a:srgbClr val="2F2869"/>
                    </a:solidFill>
                  </a:rPr>
                  <a:t>873 кг</a:t>
                </a:r>
                <a:r>
                  <a:rPr lang="ru-RU" sz="2400" dirty="0">
                    <a:solidFill>
                      <a:srgbClr val="2F2869"/>
                    </a:solidFill>
                  </a:rPr>
                  <a:t>	для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240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2F286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rgbClr val="2F2869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2F2869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ru-RU" sz="2400" b="0" i="1" smtClean="0">
                        <a:solidFill>
                          <a:srgbClr val="2F2869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2400" dirty="0">
                    <a:solidFill>
                      <a:srgbClr val="2F2869"/>
                    </a:solidFill>
                  </a:rPr>
                  <a:t> км/с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ru-RU" sz="2400" dirty="0">
                  <a:solidFill>
                    <a:srgbClr val="2F2869"/>
                  </a:solidFill>
                </a:endParaRPr>
              </a:p>
            </p:txBody>
          </p:sp>
        </mc:Choice>
        <mc:Fallback xmlns="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782F30EF-897D-04A5-1CFB-3B5EEAC72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874" y="1469573"/>
                <a:ext cx="11851840" cy="5259251"/>
              </a:xfrm>
              <a:blipFill>
                <a:blip r:embed="rId3"/>
                <a:stretch>
                  <a:fillRect l="-772" t="-232" b="-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42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36A3-EF8B-4D87-A759-C3729D1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Максимальная масса МКА к Марсу при попутном запуске с РБ Фрегат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298C7E-8C73-486F-9A7A-EFC698F7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42" y="36167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782F30EF-897D-04A5-1CFB-3B5EEAC72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6874" y="1469573"/>
                <a:ext cx="11851840" cy="5259251"/>
              </a:xfrm>
            </p:spPr>
            <p:txBody>
              <a:bodyPr>
                <a:normAutofit/>
              </a:bodyPr>
              <a:lstStyle/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b="1" i="1" dirty="0">
                    <a:solidFill>
                      <a:srgbClr val="2F2869"/>
                    </a:solidFill>
                  </a:rPr>
                  <a:t>Сценарий «Обзор»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Основная ПН				Обзор-Р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Масса основной ПН			3900 кг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Рабочая орбита основной ПН		ССО 640–700 км, околотерминаторная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Разгонный блок (РБ)			Фрегат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Максимальный запас топлива РБ	5235 кг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Конечная масса РБ				945 кг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Масса адаптера				425 кг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Максимальная масса МКА		</a:t>
                </a:r>
                <a:r>
                  <a:rPr lang="ru-RU" sz="2400" b="1" dirty="0">
                    <a:solidFill>
                      <a:srgbClr val="2F2869"/>
                    </a:solidFill>
                  </a:rPr>
                  <a:t>847 кг</a:t>
                </a:r>
                <a:r>
                  <a:rPr lang="ru-RU" sz="2400" dirty="0">
                    <a:solidFill>
                      <a:srgbClr val="2F2869"/>
                    </a:solidFill>
                  </a:rPr>
                  <a:t>	для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240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2F2869"/>
                        </a:solidFill>
                        <a:latin typeface="Cambria Math" panose="02040503050406030204" pitchFamily="18" charset="0"/>
                      </a:rPr>
                      <m:t>=3.0</m:t>
                    </m:r>
                  </m:oMath>
                </a14:m>
                <a:r>
                  <a:rPr lang="ru-RU" sz="2400" dirty="0">
                    <a:solidFill>
                      <a:srgbClr val="2F2869"/>
                    </a:solidFill>
                  </a:rPr>
                  <a:t> км/с</a:t>
                </a:r>
              </a:p>
              <a:p>
                <a:pPr marL="324000" indent="-32400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srgbClr val="2F2869"/>
                    </a:solidFill>
                  </a:rPr>
                  <a:t>							</a:t>
                </a:r>
                <a:r>
                  <a:rPr lang="ru-RU" sz="2400" b="1" dirty="0">
                    <a:solidFill>
                      <a:srgbClr val="2F2869"/>
                    </a:solidFill>
                  </a:rPr>
                  <a:t>708 кг</a:t>
                </a:r>
                <a:r>
                  <a:rPr lang="ru-RU" sz="2400" dirty="0">
                    <a:solidFill>
                      <a:srgbClr val="2F2869"/>
                    </a:solidFill>
                  </a:rPr>
                  <a:t>	для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2400" i="1" smtClean="0">
                            <a:solidFill>
                              <a:srgbClr val="2F286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2F2869"/>
                        </a:solidFill>
                        <a:latin typeface="Cambria Math" panose="02040503050406030204" pitchFamily="18" charset="0"/>
                      </a:rPr>
                      <m:t>=3.</m:t>
                    </m:r>
                    <m:r>
                      <a:rPr lang="ru-RU" sz="2400" b="0" i="1" smtClean="0">
                        <a:solidFill>
                          <a:srgbClr val="2F2869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2400" dirty="0">
                    <a:solidFill>
                      <a:srgbClr val="2F2869"/>
                    </a:solidFill>
                  </a:rPr>
                  <a:t> км/с</a:t>
                </a:r>
              </a:p>
            </p:txBody>
          </p:sp>
        </mc:Choice>
        <mc:Fallback xmlns="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782F30EF-897D-04A5-1CFB-3B5EEAC72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874" y="1469573"/>
                <a:ext cx="11851840" cy="5259251"/>
              </a:xfrm>
              <a:blipFill>
                <a:blip r:embed="rId3"/>
                <a:stretch>
                  <a:fillRect l="-772" t="-232" b="-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57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Луник – это Марсик, но к Луне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886" y="1719299"/>
            <a:ext cx="11717079" cy="483035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sz="2400" dirty="0">
                <a:solidFill>
                  <a:srgbClr val="2F2869"/>
                </a:solidFill>
              </a:rPr>
              <a:t>Перейдем к основной теме этого доклада – возможные сценарии миссий МКА к Луне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sz="2400" dirty="0">
                <a:solidFill>
                  <a:srgbClr val="2F2869"/>
                </a:solidFill>
              </a:rPr>
              <a:t>За основу берем ту же микроплатформу Марсика, но с усеченной служебной частью, меньшим запасом ксенона и, соответственно, с большей ПН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sz="2400" dirty="0">
                <a:solidFill>
                  <a:srgbClr val="2F2869"/>
                </a:solidFill>
              </a:rPr>
              <a:t>Цель первой миссии – </a:t>
            </a:r>
            <a:r>
              <a:rPr lang="en-US" sz="2400" dirty="0">
                <a:solidFill>
                  <a:srgbClr val="2F2869"/>
                </a:solidFill>
              </a:rPr>
              <a:t>technology demonstration</a:t>
            </a:r>
            <a:r>
              <a:rPr lang="ru-RU" sz="2400" dirty="0">
                <a:solidFill>
                  <a:srgbClr val="2F2869"/>
                </a:solidFill>
              </a:rPr>
              <a:t>:</a:t>
            </a:r>
            <a:r>
              <a:rPr lang="en-US" sz="2400" dirty="0">
                <a:solidFill>
                  <a:srgbClr val="2F2869"/>
                </a:solidFill>
              </a:rPr>
              <a:t> </a:t>
            </a:r>
            <a:r>
              <a:rPr lang="ru-RU" sz="2400" dirty="0">
                <a:solidFill>
                  <a:srgbClr val="2F2869"/>
                </a:solidFill>
              </a:rPr>
              <a:t>вывести два МКА на орбиты вокруг Луны с разными значениями ДВУ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sz="2400" dirty="0">
                <a:solidFill>
                  <a:srgbClr val="2F2869"/>
                </a:solidFill>
              </a:rPr>
              <a:t>Желательна аналогичная</a:t>
            </a:r>
            <a:r>
              <a:rPr lang="en-US" sz="2400" dirty="0">
                <a:solidFill>
                  <a:srgbClr val="2F2869"/>
                </a:solidFill>
              </a:rPr>
              <a:t> </a:t>
            </a:r>
            <a:r>
              <a:rPr lang="ru-RU" sz="2400" dirty="0">
                <a:solidFill>
                  <a:srgbClr val="2F2869"/>
                </a:solidFill>
              </a:rPr>
              <a:t>марсианской схема отлета от Земли, то есть попутно с основной околоземной низкоорбитальной ПН</a:t>
            </a:r>
          </a:p>
        </p:txBody>
      </p:sp>
    </p:spTree>
    <p:extLst>
      <p:ext uri="{BB962C8B-B14F-4D97-AF65-F5344CB8AC3E}">
        <p14:creationId xmlns:p14="http://schemas.microsoft.com/office/powerpoint/2010/main" val="47420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36A3-EF8B-4D87-A759-C3729D1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Одиночные и групповые </a:t>
            </a:r>
            <a:r>
              <a:rPr lang="en-US" dirty="0"/>
              <a:t>BEO-</a:t>
            </a:r>
            <a:r>
              <a:rPr lang="ru-RU" dirty="0"/>
              <a:t>миссии к Луне и астероидам на базе МКА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298C7E-8C73-486F-9A7A-EFC698F7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42" y="36167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00BECE9-7626-49B7-A43F-91376B0A2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45" y="1461905"/>
            <a:ext cx="11675110" cy="529449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Облегченный вариант микроплатформы Марсик с одним маршевым двигателем СПД-50М и уменьшенным запасом ксенона может использоваться в следующих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BEO (beyond Earth orbit) </a:t>
            </a: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миссиях: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технологической лунной миссии с одним-двумя МКА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300" dirty="0">
                <a:solidFill>
                  <a:srgbClr val="2F2869"/>
                </a:solidFill>
              </a:rPr>
              <a:t>групповой </a:t>
            </a: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миссии</a:t>
            </a:r>
            <a:r>
              <a:rPr lang="ru-RU" sz="2300" dirty="0">
                <a:solidFill>
                  <a:srgbClr val="2F2869"/>
                </a:solidFill>
              </a:rPr>
              <a:t> </a:t>
            </a: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МКА – демонстрации однопускового развёртывания созвездия лунных спутников в нескольких орбитальных плоскостях (связь/навигация/ДЗЛ)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300" dirty="0">
                <a:solidFill>
                  <a:srgbClr val="2F2869"/>
                </a:solidFill>
              </a:rPr>
              <a:t>миссии к одному из астероидов, сближающихся с Землёй (</a:t>
            </a:r>
            <a:r>
              <a:rPr lang="en-US" sz="2300" dirty="0">
                <a:solidFill>
                  <a:srgbClr val="2F2869"/>
                </a:solidFill>
              </a:rPr>
              <a:t>near-Earth asteroids</a:t>
            </a:r>
            <a:r>
              <a:rPr lang="ru-RU" sz="2300" dirty="0">
                <a:solidFill>
                  <a:srgbClr val="2F2869"/>
                </a:solidFill>
              </a:rPr>
              <a:t>)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2F2869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1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Возможные сценарии запуска 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BEO-</a:t>
            </a:r>
            <a:r>
              <a:rPr kumimoji="0" lang="ru-RU" sz="2300" b="1" i="1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миссии на базе МКА к Луне: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Попутный прямой перелёт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300" dirty="0">
                <a:solidFill>
                  <a:srgbClr val="2F2869"/>
                </a:solidFill>
              </a:rPr>
              <a:t>Попутный обходной перелёт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2F2869"/>
                </a:solidFill>
                <a:effectLst/>
                <a:uLnTx/>
                <a:uFillTx/>
              </a:rPr>
              <a:t>Целевой запуск на сверхлёгкой ракете с малогабаритным РБ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2F286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59227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6694</TotalTime>
  <Words>2345</Words>
  <Application>Microsoft Office PowerPoint</Application>
  <PresentationFormat>Широкоэкранный</PresentationFormat>
  <Paragraphs>164</Paragraphs>
  <Slides>20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Cambria Math</vt:lpstr>
      <vt:lpstr>Georgia</vt:lpstr>
      <vt:lpstr>Roboto</vt:lpstr>
      <vt:lpstr>Trebuchet MS</vt:lpstr>
      <vt:lpstr>1_Тема Office</vt:lpstr>
      <vt:lpstr>Возможные сценарии отечественных миссий малых космических аппаратов к Луне</vt:lpstr>
      <vt:lpstr>Межпланетные миссии на базе МКА: корректировка парадигмы освоения дальнего космоса</vt:lpstr>
      <vt:lpstr>Новости по выходу МКА на отлетную траекторию к Марсу</vt:lpstr>
      <vt:lpstr>Проект миссии к Марсу «Марсик» на базе МКА микрокласса с ЭРДУ</vt:lpstr>
      <vt:lpstr>Схема выведения МКА в BEO-миссии попутно с основной нагрузкой на LEO</vt:lpstr>
      <vt:lpstr>Максимальная масса МКА к Марсу при попутном запуске с РБ Фрегат</vt:lpstr>
      <vt:lpstr>Максимальная масса МКА к Марсу при попутном запуске с РБ Фрегат</vt:lpstr>
      <vt:lpstr>Луник – это Марсик, но к Луне</vt:lpstr>
      <vt:lpstr>Одиночные и групповые BEO-миссии к Луне и астероидам на базе МКА</vt:lpstr>
      <vt:lpstr>Два типа попутных перелётов малых аппаратов к Луне</vt:lpstr>
      <vt:lpstr>Попутный прямой перелёт: миссия EQUULEUS (JAXA)</vt:lpstr>
      <vt:lpstr>Попутный обходной перелёт: миссия CAPSTONE (NASA)</vt:lpstr>
      <vt:lpstr>Попутный обходной перелёт: старт с полярной опорной орбиты</vt:lpstr>
      <vt:lpstr>Попутный обходной перелёт: старт с полярной опорной орбиты</vt:lpstr>
      <vt:lpstr>Максимальная масса МКА к Луне при попутном запуске с РБ Фрегат</vt:lpstr>
      <vt:lpstr>Сравнение двух схем перелёта</vt:lpstr>
      <vt:lpstr>Пример развёртывания созвездия с тремя орбитальными плоскостями</vt:lpstr>
      <vt:lpstr>Заключение (тактика)</vt:lpstr>
      <vt:lpstr>Заключение (стратегия)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and Future of Orbital Dynamics Research in KIAM Space Systems Dynamics Department</dc:title>
  <dc:creator>Sergey Trofimov</dc:creator>
  <cp:lastModifiedBy>Sergey Trofimov</cp:lastModifiedBy>
  <cp:revision>298</cp:revision>
  <dcterms:created xsi:type="dcterms:W3CDTF">2023-07-05T00:48:25Z</dcterms:created>
  <dcterms:modified xsi:type="dcterms:W3CDTF">2024-09-16T02:44:55Z</dcterms:modified>
</cp:coreProperties>
</file>